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8" r:id="rId3"/>
    <p:sldId id="272" r:id="rId4"/>
    <p:sldId id="273" r:id="rId5"/>
    <p:sldId id="343" r:id="rId6"/>
    <p:sldId id="274" r:id="rId7"/>
    <p:sldId id="278" r:id="rId8"/>
    <p:sldId id="276" r:id="rId9"/>
    <p:sldId id="291" r:id="rId10"/>
    <p:sldId id="277" r:id="rId11"/>
    <p:sldId id="279" r:id="rId12"/>
    <p:sldId id="292" r:id="rId13"/>
    <p:sldId id="280" r:id="rId14"/>
    <p:sldId id="281" r:id="rId15"/>
    <p:sldId id="293" r:id="rId16"/>
    <p:sldId id="282" r:id="rId17"/>
    <p:sldId id="283" r:id="rId18"/>
    <p:sldId id="284" r:id="rId19"/>
    <p:sldId id="286" r:id="rId20"/>
    <p:sldId id="295" r:id="rId21"/>
    <p:sldId id="288" r:id="rId22"/>
    <p:sldId id="289" r:id="rId23"/>
    <p:sldId id="297" r:id="rId24"/>
    <p:sldId id="290" r:id="rId2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FDFD"/>
    <a:srgbClr val="DDAA19"/>
    <a:srgbClr val="38874E"/>
    <a:srgbClr val="F4BB3D"/>
    <a:srgbClr val="B9961B"/>
    <a:srgbClr val="B99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4629"/>
    <p:restoredTop sz="94660"/>
  </p:normalViewPr>
  <p:slideViewPr>
    <p:cSldViewPr snapToGrid="0" showGuides="1">
      <p:cViewPr>
        <p:scale>
          <a:sx n="66" d="100"/>
          <a:sy n="66" d="100"/>
        </p:scale>
        <p:origin x="2334" y="894"/>
      </p:cViewPr>
      <p:guideLst>
        <p:guide orient="horz" pos="2181"/>
        <p:guide pos="2825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 userDrawn="1"/>
        </p:nvSpPr>
        <p:spPr>
          <a:xfrm>
            <a:off x="2699339" y="155031"/>
            <a:ext cx="6793322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3600" spc="600" dirty="0">
                <a:ln w="9525">
                  <a:noFill/>
                </a:ln>
                <a:latin typeface="黑体" charset="-122"/>
                <a:ea typeface="黑体" charset="-122"/>
                <a:cs typeface="黑体" charset="-122"/>
              </a:rPr>
              <a:t>时间线模板</a:t>
            </a:r>
            <a:endParaRPr lang="zh-CN" altLang="zh-CN" sz="3600" spc="600" dirty="0">
              <a:ln w="9525">
                <a:noFill/>
              </a:ln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44" name="TextBox 43"/>
          <p:cNvSpPr txBox="1"/>
          <p:nvPr userDrawn="1"/>
        </p:nvSpPr>
        <p:spPr>
          <a:xfrm>
            <a:off x="4755954" y="1001987"/>
            <a:ext cx="2680091" cy="33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70" spc="600" dirty="0">
                <a:ln w="9525">
                  <a:noFill/>
                </a:ln>
                <a:latin typeface="黑体" charset="-122"/>
                <a:ea typeface="黑体" charset="-122"/>
                <a:cs typeface="黑体" charset="-122"/>
              </a:rPr>
              <a:t>TIMELINES</a:t>
            </a:r>
            <a:endParaRPr lang="en-US" altLang="zh-CN" sz="1070" spc="600" dirty="0">
              <a:ln w="9525">
                <a:noFill/>
              </a:ln>
              <a:latin typeface="黑体" charset="-122"/>
              <a:ea typeface="黑体" charset="-122"/>
              <a:cs typeface="黑体" charset="-122"/>
            </a:endParaRP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E76EE4D-3263-4F89-99B4-59C8C314AB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097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六边形 1"/>
          <p:cNvSpPr/>
          <p:nvPr/>
        </p:nvSpPr>
        <p:spPr>
          <a:xfrm>
            <a:off x="3939858" y="1571625"/>
            <a:ext cx="4310063" cy="371475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7641908" y="1571625"/>
            <a:ext cx="1033463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8506778" y="2462213"/>
            <a:ext cx="677863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2677795" y="2756853"/>
            <a:ext cx="1035050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396298" y="3938905"/>
            <a:ext cx="676275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4002405" y="4613910"/>
            <a:ext cx="368300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8424545" y="3396933"/>
            <a:ext cx="369888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5" name="文本框 11"/>
          <p:cNvSpPr txBox="1"/>
          <p:nvPr/>
        </p:nvSpPr>
        <p:spPr>
          <a:xfrm>
            <a:off x="4116705" y="2849245"/>
            <a:ext cx="395795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Node.js </a:t>
            </a:r>
            <a:endParaRPr lang="en-GB" altLang="zh-CN" sz="4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4106" name="文本框 29"/>
          <p:cNvSpPr txBox="1"/>
          <p:nvPr/>
        </p:nvSpPr>
        <p:spPr>
          <a:xfrm>
            <a:off x="4842510" y="5363845"/>
            <a:ext cx="2507615" cy="198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sz="7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https://github.com/Andranik93/Presentation</a:t>
            </a:r>
            <a:endParaRPr lang="en-GB" sz="7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3" name="Picture 2" descr="nodejs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655" y="2580640"/>
            <a:ext cx="1243330" cy="1243330"/>
          </a:xfrm>
          <a:prstGeom prst="rect">
            <a:avLst/>
          </a:prstGeom>
        </p:spPr>
      </p:pic>
      <p:sp>
        <p:nvSpPr>
          <p:cNvPr id="4" name="文本框 29"/>
          <p:cNvSpPr txBox="1"/>
          <p:nvPr/>
        </p:nvSpPr>
        <p:spPr>
          <a:xfrm>
            <a:off x="4633595" y="3556000"/>
            <a:ext cx="2877185" cy="27559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sz="1200" b="1" dirty="0">
                <a:solidFill>
                  <a:schemeClr val="bg1">
                    <a:lumMod val="95000"/>
                  </a:schemeClr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Andenaik Barseghyan</a:t>
            </a:r>
            <a:endParaRPr lang="en-GB" sz="1200" b="1" dirty="0">
              <a:solidFill>
                <a:schemeClr val="bg1">
                  <a:lumMod val="95000"/>
                </a:schemeClr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5" name="Content Placeholder 4" descr="nodejslogo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0885" y="2337435"/>
            <a:ext cx="991235" cy="991235"/>
          </a:xfrm>
          <a:prstGeom prst="rect">
            <a:avLst/>
          </a:prstGeom>
        </p:spPr>
      </p:pic>
      <p:pic>
        <p:nvPicPr>
          <p:cNvPr id="14" name="Picture 13" descr="nodejs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780" y="5224145"/>
            <a:ext cx="465455" cy="4654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饼形 4"/>
          <p:cNvSpPr/>
          <p:nvPr/>
        </p:nvSpPr>
        <p:spPr>
          <a:xfrm>
            <a:off x="3127375" y="2774950"/>
            <a:ext cx="2073275" cy="201771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饼形 5"/>
          <p:cNvSpPr/>
          <p:nvPr/>
        </p:nvSpPr>
        <p:spPr>
          <a:xfrm rot="5400000">
            <a:off x="2117725" y="3754438"/>
            <a:ext cx="2017713" cy="207486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饼形 6"/>
          <p:cNvSpPr/>
          <p:nvPr/>
        </p:nvSpPr>
        <p:spPr>
          <a:xfrm rot="16200000">
            <a:off x="2118519" y="1737519"/>
            <a:ext cx="2016125" cy="207486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饼形 7"/>
          <p:cNvSpPr/>
          <p:nvPr/>
        </p:nvSpPr>
        <p:spPr>
          <a:xfrm rot="10800000">
            <a:off x="1052513" y="2774950"/>
            <a:ext cx="2074863" cy="2017713"/>
          </a:xfrm>
          <a:prstGeom prst="pie">
            <a:avLst>
              <a:gd name="adj1" fmla="val 0"/>
              <a:gd name="adj2" fmla="val 10799998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27350" y="3590925"/>
            <a:ext cx="398463" cy="3857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246813" y="1766888"/>
            <a:ext cx="442913" cy="442913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3" name="矩形 22"/>
          <p:cNvSpPr/>
          <p:nvPr/>
        </p:nvSpPr>
        <p:spPr>
          <a:xfrm>
            <a:off x="6799263" y="188277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4" name="文本框 23"/>
          <p:cNvSpPr txBox="1"/>
          <p:nvPr/>
        </p:nvSpPr>
        <p:spPr>
          <a:xfrm>
            <a:off x="6799263" y="1512888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246813" y="2889250"/>
            <a:ext cx="442913" cy="442913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6" name="矩形 25"/>
          <p:cNvSpPr/>
          <p:nvPr/>
        </p:nvSpPr>
        <p:spPr>
          <a:xfrm>
            <a:off x="6799263" y="3003550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397" name="文本框 26"/>
          <p:cNvSpPr txBox="1"/>
          <p:nvPr/>
        </p:nvSpPr>
        <p:spPr>
          <a:xfrm>
            <a:off x="6799263" y="2635250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246813" y="4098925"/>
            <a:ext cx="442913" cy="442913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399" name="矩形 28"/>
          <p:cNvSpPr/>
          <p:nvPr/>
        </p:nvSpPr>
        <p:spPr>
          <a:xfrm>
            <a:off x="6799263" y="421322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0" name="文本框 29"/>
          <p:cNvSpPr txBox="1"/>
          <p:nvPr/>
        </p:nvSpPr>
        <p:spPr>
          <a:xfrm>
            <a:off x="6799263" y="3844925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246813" y="5267325"/>
            <a:ext cx="442913" cy="442913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16402" name="矩形 31"/>
          <p:cNvSpPr/>
          <p:nvPr/>
        </p:nvSpPr>
        <p:spPr>
          <a:xfrm>
            <a:off x="6799263" y="5381625"/>
            <a:ext cx="4249737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3" name="文本框 32"/>
          <p:cNvSpPr txBox="1"/>
          <p:nvPr/>
        </p:nvSpPr>
        <p:spPr>
          <a:xfrm>
            <a:off x="6799263" y="5013325"/>
            <a:ext cx="1519237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YOUR TEXT</a:t>
            </a:r>
            <a:endParaRPr lang="zh-CN" alt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404" name="Freeform 188"/>
          <p:cNvSpPr/>
          <p:nvPr/>
        </p:nvSpPr>
        <p:spPr>
          <a:xfrm>
            <a:off x="3349625" y="2528888"/>
            <a:ext cx="504825" cy="5492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1601059727"/>
              </a:cxn>
              <a:cxn ang="0">
                <a:pos x="1866798952" y="302084772"/>
              </a:cxn>
              <a:cxn ang="0">
                <a:pos x="1385047747" y="0"/>
              </a:cxn>
              <a:cxn ang="0">
                <a:pos x="903291055" y="302084772"/>
              </a:cxn>
              <a:cxn ang="0">
                <a:pos x="572081957" y="1601059727"/>
              </a:cxn>
              <a:cxn ang="0">
                <a:pos x="30108421" y="2147483646"/>
              </a:cxn>
              <a:cxn ang="0">
                <a:pos x="782851882" y="2147483646"/>
              </a:cxn>
              <a:cxn ang="0">
                <a:pos x="752743460" y="2147483646"/>
              </a:cxn>
              <a:cxn ang="0">
                <a:pos x="602195865" y="2147483646"/>
              </a:cxn>
              <a:cxn ang="0">
                <a:pos x="752743460" y="2147483646"/>
              </a:cxn>
              <a:cxn ang="0">
                <a:pos x="1053838649" y="2147483646"/>
              </a:cxn>
              <a:cxn ang="0">
                <a:pos x="1053838649" y="2147483646"/>
              </a:cxn>
              <a:cxn ang="0">
                <a:pos x="1114055492" y="2147483646"/>
              </a:cxn>
              <a:cxn ang="0">
                <a:pos x="2147483646" y="2147483646"/>
              </a:cxn>
            </a:cxnLst>
            <a:pathLst>
              <a:path w="92" h="100">
                <a:moveTo>
                  <a:pt x="91" y="74"/>
                </a:moveTo>
                <a:cubicBezTo>
                  <a:pt x="92" y="65"/>
                  <a:pt x="79" y="59"/>
                  <a:pt x="73" y="53"/>
                </a:cubicBezTo>
                <a:cubicBezTo>
                  <a:pt x="60" y="40"/>
                  <a:pt x="68" y="25"/>
                  <a:pt x="62" y="10"/>
                </a:cubicBezTo>
                <a:cubicBezTo>
                  <a:pt x="59" y="3"/>
                  <a:pt x="53" y="0"/>
                  <a:pt x="46" y="0"/>
                </a:cubicBezTo>
                <a:cubicBezTo>
                  <a:pt x="39" y="0"/>
                  <a:pt x="33" y="3"/>
                  <a:pt x="30" y="10"/>
                </a:cubicBezTo>
                <a:cubicBezTo>
                  <a:pt x="24" y="25"/>
                  <a:pt x="32" y="40"/>
                  <a:pt x="19" y="53"/>
                </a:cubicBezTo>
                <a:cubicBezTo>
                  <a:pt x="12" y="59"/>
                  <a:pt x="0" y="65"/>
                  <a:pt x="1" y="74"/>
                </a:cubicBezTo>
                <a:cubicBezTo>
                  <a:pt x="26" y="74"/>
                  <a:pt x="26" y="74"/>
                  <a:pt x="26" y="74"/>
                </a:cubicBezTo>
                <a:cubicBezTo>
                  <a:pt x="25" y="79"/>
                  <a:pt x="25" y="79"/>
                  <a:pt x="25" y="79"/>
                </a:cubicBezTo>
                <a:cubicBezTo>
                  <a:pt x="23" y="80"/>
                  <a:pt x="21" y="83"/>
                  <a:pt x="20" y="86"/>
                </a:cubicBezTo>
                <a:cubicBezTo>
                  <a:pt x="18" y="92"/>
                  <a:pt x="20" y="97"/>
                  <a:pt x="25" y="99"/>
                </a:cubicBezTo>
                <a:cubicBezTo>
                  <a:pt x="29" y="100"/>
                  <a:pt x="34" y="96"/>
                  <a:pt x="35" y="91"/>
                </a:cubicBezTo>
                <a:cubicBezTo>
                  <a:pt x="36" y="88"/>
                  <a:pt x="36" y="85"/>
                  <a:pt x="35" y="82"/>
                </a:cubicBezTo>
                <a:cubicBezTo>
                  <a:pt x="37" y="74"/>
                  <a:pt x="37" y="74"/>
                  <a:pt x="37" y="74"/>
                </a:cubicBezTo>
                <a:lnTo>
                  <a:pt x="91" y="74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5" name="Freeform 414"/>
          <p:cNvSpPr/>
          <p:nvPr/>
        </p:nvSpPr>
        <p:spPr>
          <a:xfrm>
            <a:off x="1811338" y="2987675"/>
            <a:ext cx="538162" cy="5572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1235241042" y="0"/>
              </a:cxn>
              <a:cxn ang="0">
                <a:pos x="1295498712" y="2147483646"/>
              </a:cxn>
              <a:cxn ang="0">
                <a:pos x="1174983372" y="2147483646"/>
              </a:cxn>
              <a:cxn ang="0">
                <a:pos x="1235241042" y="0"/>
              </a:cxn>
              <a:cxn ang="0">
                <a:pos x="753196159" y="2147483646"/>
              </a:cxn>
              <a:cxn ang="0">
                <a:pos x="0" y="2147483646"/>
              </a:cxn>
              <a:cxn ang="0">
                <a:pos x="933963677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8" h="101">
                <a:moveTo>
                  <a:pt x="78" y="72"/>
                </a:moveTo>
                <a:cubicBezTo>
                  <a:pt x="98" y="37"/>
                  <a:pt x="41" y="0"/>
                  <a:pt x="41" y="0"/>
                </a:cubicBezTo>
                <a:cubicBezTo>
                  <a:pt x="59" y="17"/>
                  <a:pt x="49" y="54"/>
                  <a:pt x="43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55" y="31"/>
                  <a:pt x="41" y="0"/>
                  <a:pt x="41" y="0"/>
                </a:cubicBezTo>
                <a:cubicBezTo>
                  <a:pt x="49" y="18"/>
                  <a:pt x="33" y="55"/>
                  <a:pt x="25" y="72"/>
                </a:cubicBezTo>
                <a:cubicBezTo>
                  <a:pt x="11" y="72"/>
                  <a:pt x="0" y="72"/>
                  <a:pt x="0" y="72"/>
                </a:cubicBezTo>
                <a:cubicBezTo>
                  <a:pt x="0" y="72"/>
                  <a:pt x="8" y="96"/>
                  <a:pt x="31" y="99"/>
                </a:cubicBezTo>
                <a:cubicBezTo>
                  <a:pt x="53" y="101"/>
                  <a:pt x="85" y="91"/>
                  <a:pt x="98" y="72"/>
                </a:cubicBezTo>
                <a:lnTo>
                  <a:pt x="78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6" name="Freeform 276"/>
          <p:cNvSpPr/>
          <p:nvPr/>
        </p:nvSpPr>
        <p:spPr>
          <a:xfrm>
            <a:off x="2328863" y="4583113"/>
            <a:ext cx="614362" cy="530225"/>
          </a:xfrm>
          <a:custGeom>
            <a:avLst/>
            <a:gdLst/>
            <a:ahLst/>
            <a:cxnLst>
              <a:cxn ang="0">
                <a:pos x="110937962" y="2147483646"/>
              </a:cxn>
              <a:cxn ang="0">
                <a:pos x="1627061722" y="1447599574"/>
              </a:cxn>
              <a:cxn ang="0">
                <a:pos x="1701016308" y="705241912"/>
              </a:cxn>
              <a:cxn ang="0">
                <a:pos x="2147483646" y="111353345"/>
              </a:cxn>
              <a:cxn ang="0">
                <a:pos x="2147483646" y="519650973"/>
              </a:cxn>
              <a:cxn ang="0">
                <a:pos x="2147483646" y="1336246229"/>
              </a:cxn>
              <a:cxn ang="0">
                <a:pos x="2147483646" y="1670306263"/>
              </a:cxn>
              <a:cxn ang="0">
                <a:pos x="2147483646" y="1262008634"/>
              </a:cxn>
              <a:cxn ang="0">
                <a:pos x="2147483646" y="1596068668"/>
              </a:cxn>
              <a:cxn ang="0">
                <a:pos x="2147483646" y="2115719641"/>
              </a:cxn>
              <a:cxn ang="0">
                <a:pos x="2144762073" y="2078603891"/>
              </a:cxn>
              <a:cxn ang="0">
                <a:pos x="591654937" y="2147483646"/>
              </a:cxn>
              <a:cxn ang="0">
                <a:pos x="332807803" y="2147483646"/>
              </a:cxn>
              <a:cxn ang="0">
                <a:pos x="73954586" y="2147483646"/>
              </a:cxn>
              <a:cxn ang="0">
                <a:pos x="110937962" y="2147483646"/>
              </a:cxn>
            </a:cxnLst>
            <a:pathLst>
              <a:path w="101" h="87">
                <a:moveTo>
                  <a:pt x="3" y="67"/>
                </a:moveTo>
                <a:cubicBezTo>
                  <a:pt x="44" y="39"/>
                  <a:pt x="44" y="39"/>
                  <a:pt x="44" y="39"/>
                </a:cubicBezTo>
                <a:cubicBezTo>
                  <a:pt x="42" y="32"/>
                  <a:pt x="43" y="25"/>
                  <a:pt x="46" y="19"/>
                </a:cubicBezTo>
                <a:cubicBezTo>
                  <a:pt x="52" y="6"/>
                  <a:pt x="66" y="0"/>
                  <a:pt x="79" y="3"/>
                </a:cubicBezTo>
                <a:cubicBezTo>
                  <a:pt x="64" y="14"/>
                  <a:pt x="64" y="14"/>
                  <a:pt x="64" y="14"/>
                </a:cubicBezTo>
                <a:cubicBezTo>
                  <a:pt x="65" y="36"/>
                  <a:pt x="65" y="36"/>
                  <a:pt x="65" y="36"/>
                </a:cubicBezTo>
                <a:cubicBezTo>
                  <a:pt x="85" y="45"/>
                  <a:pt x="85" y="45"/>
                  <a:pt x="85" y="45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0" y="37"/>
                  <a:pt x="100" y="40"/>
                  <a:pt x="98" y="43"/>
                </a:cubicBezTo>
                <a:cubicBezTo>
                  <a:pt x="92" y="58"/>
                  <a:pt x="74" y="64"/>
                  <a:pt x="60" y="57"/>
                </a:cubicBezTo>
                <a:cubicBezTo>
                  <a:pt x="59" y="57"/>
                  <a:pt x="59" y="57"/>
                  <a:pt x="58" y="56"/>
                </a:cubicBezTo>
                <a:cubicBezTo>
                  <a:pt x="16" y="86"/>
                  <a:pt x="16" y="86"/>
                  <a:pt x="16" y="86"/>
                </a:cubicBezTo>
                <a:cubicBezTo>
                  <a:pt x="13" y="87"/>
                  <a:pt x="10" y="87"/>
                  <a:pt x="9" y="84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2"/>
                  <a:pt x="1" y="69"/>
                  <a:pt x="3" y="6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6407" name="Freeform 277"/>
          <p:cNvSpPr>
            <a:spLocks noEditPoints="1"/>
          </p:cNvSpPr>
          <p:nvPr/>
        </p:nvSpPr>
        <p:spPr>
          <a:xfrm>
            <a:off x="3971925" y="4014788"/>
            <a:ext cx="438150" cy="522287"/>
          </a:xfrm>
          <a:custGeom>
            <a:avLst/>
            <a:gdLst/>
            <a:ahLst/>
            <a:cxnLst>
              <a:cxn ang="0">
                <a:pos x="2147483646" y="1218878177"/>
              </a:cxn>
              <a:cxn ang="0">
                <a:pos x="2103485125" y="1218878177"/>
              </a:cxn>
              <a:cxn ang="0">
                <a:pos x="2103485125" y="701777608"/>
              </a:cxn>
              <a:cxn ang="0">
                <a:pos x="1402323417" y="0"/>
              </a:cxn>
              <a:cxn ang="0">
                <a:pos x="1254709465" y="0"/>
              </a:cxn>
              <a:cxn ang="0">
                <a:pos x="553547756" y="701777608"/>
              </a:cxn>
              <a:cxn ang="0">
                <a:pos x="553547756" y="1218878177"/>
              </a:cxn>
              <a:cxn ang="0">
                <a:pos x="369031838" y="1218878177"/>
              </a:cxn>
              <a:cxn ang="0">
                <a:pos x="0" y="1588232255"/>
              </a:cxn>
              <a:cxn ang="0">
                <a:pos x="0" y="2147483646"/>
              </a:cxn>
              <a:cxn ang="0">
                <a:pos x="36903183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88232255"/>
              </a:cxn>
              <a:cxn ang="0">
                <a:pos x="2147483646" y="1218878177"/>
              </a:cxn>
              <a:cxn ang="0">
                <a:pos x="1549937369" y="2147483646"/>
              </a:cxn>
              <a:cxn ang="0">
                <a:pos x="1143997479" y="2147483646"/>
              </a:cxn>
              <a:cxn ang="0">
                <a:pos x="1180905531" y="2147483646"/>
              </a:cxn>
              <a:cxn ang="0">
                <a:pos x="1070193546" y="2142269446"/>
              </a:cxn>
              <a:cxn ang="0">
                <a:pos x="1328519483" y="1883719162"/>
              </a:cxn>
              <a:cxn ang="0">
                <a:pos x="1586839335" y="2142269446"/>
              </a:cxn>
              <a:cxn ang="0">
                <a:pos x="1476127350" y="2147483646"/>
              </a:cxn>
              <a:cxn ang="0">
                <a:pos x="1549937369" y="2147483646"/>
              </a:cxn>
              <a:cxn ang="0">
                <a:pos x="1845159188" y="1218878177"/>
              </a:cxn>
              <a:cxn ang="0">
                <a:pos x="811873694" y="1218878177"/>
              </a:cxn>
              <a:cxn ang="0">
                <a:pos x="811873694" y="701777608"/>
              </a:cxn>
              <a:cxn ang="0">
                <a:pos x="1254709465" y="258550284"/>
              </a:cxn>
              <a:cxn ang="0">
                <a:pos x="1402323417" y="258550284"/>
              </a:cxn>
              <a:cxn ang="0">
                <a:pos x="1845159188" y="701777608"/>
              </a:cxn>
              <a:cxn ang="0">
                <a:pos x="1845159188" y="1218878177"/>
              </a:cxn>
            </a:cxnLst>
            <a:pathLst>
              <a:path w="72" h="86">
                <a:moveTo>
                  <a:pt x="62" y="33"/>
                </a:moveTo>
                <a:cubicBezTo>
                  <a:pt x="57" y="33"/>
                  <a:pt x="57" y="33"/>
                  <a:pt x="57" y="33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9"/>
                  <a:pt x="49" y="0"/>
                  <a:pt x="3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4" y="0"/>
                  <a:pt x="15" y="9"/>
                  <a:pt x="15" y="19"/>
                </a:cubicBezTo>
                <a:cubicBezTo>
                  <a:pt x="15" y="33"/>
                  <a:pt x="15" y="33"/>
                  <a:pt x="15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5" y="33"/>
                  <a:pt x="0" y="37"/>
                  <a:pt x="0" y="43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1"/>
                  <a:pt x="5" y="86"/>
                  <a:pt x="10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8" y="86"/>
                  <a:pt x="72" y="81"/>
                  <a:pt x="72" y="76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37"/>
                  <a:pt x="68" y="33"/>
                  <a:pt x="62" y="33"/>
                </a:cubicBezTo>
                <a:close/>
                <a:moveTo>
                  <a:pt x="42" y="78"/>
                </a:moveTo>
                <a:cubicBezTo>
                  <a:pt x="31" y="78"/>
                  <a:pt x="31" y="78"/>
                  <a:pt x="31" y="78"/>
                </a:cubicBezTo>
                <a:cubicBezTo>
                  <a:pt x="32" y="64"/>
                  <a:pt x="32" y="64"/>
                  <a:pt x="32" y="64"/>
                </a:cubicBezTo>
                <a:cubicBezTo>
                  <a:pt x="30" y="63"/>
                  <a:pt x="29" y="60"/>
                  <a:pt x="29" y="58"/>
                </a:cubicBezTo>
                <a:cubicBezTo>
                  <a:pt x="29" y="54"/>
                  <a:pt x="32" y="51"/>
                  <a:pt x="36" y="51"/>
                </a:cubicBezTo>
                <a:cubicBezTo>
                  <a:pt x="40" y="51"/>
                  <a:pt x="43" y="54"/>
                  <a:pt x="43" y="58"/>
                </a:cubicBezTo>
                <a:cubicBezTo>
                  <a:pt x="43" y="60"/>
                  <a:pt x="42" y="63"/>
                  <a:pt x="40" y="64"/>
                </a:cubicBezTo>
                <a:lnTo>
                  <a:pt x="42" y="78"/>
                </a:lnTo>
                <a:close/>
                <a:moveTo>
                  <a:pt x="50" y="33"/>
                </a:moveTo>
                <a:cubicBezTo>
                  <a:pt x="22" y="33"/>
                  <a:pt x="22" y="33"/>
                  <a:pt x="22" y="33"/>
                </a:cubicBezTo>
                <a:cubicBezTo>
                  <a:pt x="22" y="19"/>
                  <a:pt x="22" y="19"/>
                  <a:pt x="22" y="19"/>
                </a:cubicBezTo>
                <a:cubicBezTo>
                  <a:pt x="22" y="13"/>
                  <a:pt x="28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50" y="13"/>
                  <a:pt x="50" y="19"/>
                </a:cubicBezTo>
                <a:lnTo>
                  <a:pt x="50" y="33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1" name="文本框 28"/>
          <p:cNvSpPr txBox="1"/>
          <p:nvPr/>
        </p:nvSpPr>
        <p:spPr>
          <a:xfrm>
            <a:off x="5146675" y="4679950"/>
            <a:ext cx="1665288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2" name="文本框 29"/>
          <p:cNvSpPr txBox="1"/>
          <p:nvPr/>
        </p:nvSpPr>
        <p:spPr>
          <a:xfrm>
            <a:off x="5151438" y="4945063"/>
            <a:ext cx="1887537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3" name="文本框 31"/>
          <p:cNvSpPr txBox="1"/>
          <p:nvPr/>
        </p:nvSpPr>
        <p:spPr>
          <a:xfrm>
            <a:off x="3281363" y="4657725"/>
            <a:ext cx="1885950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3887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38874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4" name="文本框 32"/>
          <p:cNvSpPr txBox="1"/>
          <p:nvPr/>
        </p:nvSpPr>
        <p:spPr>
          <a:xfrm>
            <a:off x="3400425" y="4933950"/>
            <a:ext cx="178435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5" name="文本框 34"/>
          <p:cNvSpPr txBox="1"/>
          <p:nvPr/>
        </p:nvSpPr>
        <p:spPr>
          <a:xfrm>
            <a:off x="1641475" y="4649788"/>
            <a:ext cx="1714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6" name="文本框 35"/>
          <p:cNvSpPr txBox="1"/>
          <p:nvPr/>
        </p:nvSpPr>
        <p:spPr>
          <a:xfrm>
            <a:off x="1660525" y="4929188"/>
            <a:ext cx="17621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7" name="文本框 37"/>
          <p:cNvSpPr txBox="1"/>
          <p:nvPr/>
        </p:nvSpPr>
        <p:spPr>
          <a:xfrm>
            <a:off x="7032625" y="4668838"/>
            <a:ext cx="1714500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38874E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38874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8" name="文本框 38"/>
          <p:cNvSpPr txBox="1"/>
          <p:nvPr/>
        </p:nvSpPr>
        <p:spPr>
          <a:xfrm>
            <a:off x="7054850" y="4945063"/>
            <a:ext cx="17145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19" name="文本框 40"/>
          <p:cNvSpPr txBox="1"/>
          <p:nvPr/>
        </p:nvSpPr>
        <p:spPr>
          <a:xfrm>
            <a:off x="8858250" y="4665663"/>
            <a:ext cx="1665288" cy="3063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en-US" sz="14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title</a:t>
            </a:r>
            <a:endParaRPr lang="zh-CN" altLang="en-US" sz="14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420" name="文本框 41"/>
          <p:cNvSpPr txBox="1"/>
          <p:nvPr/>
        </p:nvSpPr>
        <p:spPr>
          <a:xfrm>
            <a:off x="8858250" y="4949825"/>
            <a:ext cx="17367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200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dd your words here</a:t>
            </a:r>
            <a:endParaRPr lang="zh-CN" altLang="en-US" sz="1200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 rot="2670473">
            <a:off x="8662988" y="2144713"/>
            <a:ext cx="1506538" cy="1506538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22" name="Freeform 42"/>
          <p:cNvSpPr>
            <a:spLocks noEditPoints="1"/>
          </p:cNvSpPr>
          <p:nvPr/>
        </p:nvSpPr>
        <p:spPr>
          <a:xfrm>
            <a:off x="9218613" y="2227263"/>
            <a:ext cx="357187" cy="400050"/>
          </a:xfrm>
          <a:custGeom>
            <a:avLst/>
            <a:gdLst/>
            <a:ahLst/>
            <a:cxnLst>
              <a:cxn ang="0">
                <a:pos x="357390" y="401000"/>
              </a:cxn>
              <a:cxn ang="0">
                <a:pos x="0" y="401000"/>
              </a:cxn>
              <a:cxn ang="0">
                <a:pos x="0" y="347703"/>
              </a:cxn>
              <a:cxn ang="0">
                <a:pos x="30202" y="304557"/>
              </a:cxn>
              <a:cxn ang="0">
                <a:pos x="30202" y="284253"/>
              </a:cxn>
              <a:cxn ang="0">
                <a:pos x="0" y="284253"/>
              </a:cxn>
              <a:cxn ang="0">
                <a:pos x="0" y="0"/>
              </a:cxn>
              <a:cxn ang="0">
                <a:pos x="357390" y="0"/>
              </a:cxn>
              <a:cxn ang="0">
                <a:pos x="357390" y="284253"/>
              </a:cxn>
              <a:cxn ang="0">
                <a:pos x="322154" y="284253"/>
              </a:cxn>
              <a:cxn ang="0">
                <a:pos x="322154" y="304557"/>
              </a:cxn>
              <a:cxn ang="0">
                <a:pos x="357390" y="347703"/>
              </a:cxn>
              <a:cxn ang="0">
                <a:pos x="357390" y="401000"/>
              </a:cxn>
              <a:cxn ang="0">
                <a:pos x="322154" y="223342"/>
              </a:cxn>
              <a:cxn ang="0">
                <a:pos x="322154" y="38070"/>
              </a:cxn>
              <a:cxn ang="0">
                <a:pos x="312087" y="25380"/>
              </a:cxn>
              <a:cxn ang="0">
                <a:pos x="47820" y="25380"/>
              </a:cxn>
              <a:cxn ang="0">
                <a:pos x="35236" y="38070"/>
              </a:cxn>
              <a:cxn ang="0">
                <a:pos x="35236" y="223342"/>
              </a:cxn>
              <a:cxn ang="0">
                <a:pos x="47820" y="236032"/>
              </a:cxn>
              <a:cxn ang="0">
                <a:pos x="312087" y="236032"/>
              </a:cxn>
              <a:cxn ang="0">
                <a:pos x="322154" y="223342"/>
              </a:cxn>
            </a:cxnLst>
            <a:pathLst>
              <a:path w="142" h="158">
                <a:moveTo>
                  <a:pt x="142" y="158"/>
                </a:moveTo>
                <a:cubicBezTo>
                  <a:pt x="0" y="158"/>
                  <a:pt x="0" y="158"/>
                  <a:pt x="0" y="158"/>
                </a:cubicBezTo>
                <a:cubicBezTo>
                  <a:pt x="0" y="137"/>
                  <a:pt x="0" y="137"/>
                  <a:pt x="0" y="137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12"/>
                  <a:pt x="12" y="112"/>
                  <a:pt x="12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0"/>
                  <a:pt x="0" y="0"/>
                  <a:pt x="0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112"/>
                  <a:pt x="142" y="112"/>
                  <a:pt x="142" y="112"/>
                </a:cubicBezTo>
                <a:cubicBezTo>
                  <a:pt x="128" y="112"/>
                  <a:pt x="128" y="112"/>
                  <a:pt x="128" y="112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42" y="137"/>
                  <a:pt x="142" y="137"/>
                  <a:pt x="142" y="137"/>
                </a:cubicBezTo>
                <a:cubicBezTo>
                  <a:pt x="142" y="158"/>
                  <a:pt x="142" y="158"/>
                  <a:pt x="142" y="158"/>
                </a:cubicBezTo>
                <a:close/>
                <a:moveTo>
                  <a:pt x="128" y="88"/>
                </a:moveTo>
                <a:cubicBezTo>
                  <a:pt x="128" y="15"/>
                  <a:pt x="128" y="15"/>
                  <a:pt x="128" y="15"/>
                </a:cubicBezTo>
                <a:cubicBezTo>
                  <a:pt x="128" y="11"/>
                  <a:pt x="127" y="10"/>
                  <a:pt x="124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6" y="10"/>
                  <a:pt x="14" y="11"/>
                  <a:pt x="14" y="15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91"/>
                  <a:pt x="16" y="93"/>
                  <a:pt x="19" y="93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27" y="93"/>
                  <a:pt x="128" y="91"/>
                  <a:pt x="128" y="88"/>
                </a:cubicBez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23" name="文本框 45"/>
          <p:cNvSpPr txBox="1"/>
          <p:nvPr/>
        </p:nvSpPr>
        <p:spPr>
          <a:xfrm rot="-2766370">
            <a:off x="9047163" y="3114675"/>
            <a:ext cx="1520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 rot="2670473">
            <a:off x="1852613" y="2198688"/>
            <a:ext cx="1506538" cy="1504950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7425" name="组合 50"/>
          <p:cNvGrpSpPr/>
          <p:nvPr/>
        </p:nvGrpSpPr>
        <p:grpSpPr>
          <a:xfrm>
            <a:off x="2327275" y="2270125"/>
            <a:ext cx="446088" cy="388938"/>
            <a:chOff x="1978456" y="2855297"/>
            <a:chExt cx="728663" cy="636588"/>
          </a:xfrm>
        </p:grpSpPr>
        <p:sp>
          <p:nvSpPr>
            <p:cNvPr id="17426" name="Freeform 40"/>
            <p:cNvSpPr>
              <a:spLocks noEditPoints="1"/>
            </p:cNvSpPr>
            <p:nvPr/>
          </p:nvSpPr>
          <p:spPr>
            <a:xfrm>
              <a:off x="1978456" y="3006110"/>
              <a:ext cx="728663" cy="485775"/>
            </a:xfrm>
            <a:custGeom>
              <a:avLst/>
              <a:gdLst/>
              <a:ahLst/>
              <a:cxnLst>
                <a:cxn ang="0">
                  <a:pos x="657299" y="0"/>
                </a:cxn>
                <a:cxn ang="0">
                  <a:pos x="728663" y="413668"/>
                </a:cxn>
                <a:cxn ang="0">
                  <a:pos x="75120" y="485775"/>
                </a:cxn>
                <a:cxn ang="0">
                  <a:pos x="0" y="72107"/>
                </a:cxn>
                <a:cxn ang="0">
                  <a:pos x="71364" y="87288"/>
                </a:cxn>
                <a:cxn ang="0">
                  <a:pos x="52584" y="110058"/>
                </a:cxn>
                <a:cxn ang="0">
                  <a:pos x="360576" y="129034"/>
                </a:cxn>
                <a:cxn ang="0">
                  <a:pos x="379355" y="110058"/>
                </a:cxn>
                <a:cxn ang="0">
                  <a:pos x="71364" y="87288"/>
                </a:cxn>
                <a:cxn ang="0">
                  <a:pos x="52584" y="174575"/>
                </a:cxn>
                <a:cxn ang="0">
                  <a:pos x="71364" y="197346"/>
                </a:cxn>
                <a:cxn ang="0">
                  <a:pos x="379355" y="174575"/>
                </a:cxn>
                <a:cxn ang="0">
                  <a:pos x="360576" y="155600"/>
                </a:cxn>
                <a:cxn ang="0">
                  <a:pos x="71364" y="223912"/>
                </a:cxn>
                <a:cxn ang="0">
                  <a:pos x="52584" y="242888"/>
                </a:cxn>
                <a:cxn ang="0">
                  <a:pos x="360576" y="261863"/>
                </a:cxn>
                <a:cxn ang="0">
                  <a:pos x="379355" y="242888"/>
                </a:cxn>
                <a:cxn ang="0">
                  <a:pos x="71364" y="223912"/>
                </a:cxn>
                <a:cxn ang="0">
                  <a:pos x="52584" y="311200"/>
                </a:cxn>
                <a:cxn ang="0">
                  <a:pos x="71364" y="330175"/>
                </a:cxn>
                <a:cxn ang="0">
                  <a:pos x="379355" y="311200"/>
                </a:cxn>
                <a:cxn ang="0">
                  <a:pos x="360576" y="292224"/>
                </a:cxn>
                <a:cxn ang="0">
                  <a:pos x="71364" y="356741"/>
                </a:cxn>
                <a:cxn ang="0">
                  <a:pos x="52584" y="379512"/>
                </a:cxn>
                <a:cxn ang="0">
                  <a:pos x="360576" y="398487"/>
                </a:cxn>
                <a:cxn ang="0">
                  <a:pos x="379355" y="379512"/>
                </a:cxn>
                <a:cxn ang="0">
                  <a:pos x="71364" y="356741"/>
                </a:cxn>
                <a:cxn ang="0">
                  <a:pos x="424427" y="242888"/>
                </a:cxn>
                <a:cxn ang="0">
                  <a:pos x="691103" y="242888"/>
                </a:cxn>
                <a:cxn ang="0">
                  <a:pos x="555887" y="132829"/>
                </a:cxn>
                <a:cxn ang="0">
                  <a:pos x="555887" y="352946"/>
                </a:cxn>
                <a:cxn ang="0">
                  <a:pos x="555887" y="132829"/>
                </a:cxn>
              </a:cxnLst>
              <a:pathLst>
                <a:path w="194" h="128">
                  <a:moveTo>
                    <a:pt x="20" y="0"/>
                  </a:moveTo>
                  <a:cubicBezTo>
                    <a:pt x="175" y="0"/>
                    <a:pt x="175" y="0"/>
                    <a:pt x="175" y="0"/>
                  </a:cubicBezTo>
                  <a:cubicBezTo>
                    <a:pt x="186" y="0"/>
                    <a:pt x="194" y="9"/>
                    <a:pt x="194" y="19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194" y="119"/>
                    <a:pt x="186" y="128"/>
                    <a:pt x="175" y="128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9" y="128"/>
                    <a:pt x="0" y="119"/>
                    <a:pt x="0" y="10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lose/>
                  <a:moveTo>
                    <a:pt x="19" y="23"/>
                  </a:moveTo>
                  <a:cubicBezTo>
                    <a:pt x="16" y="23"/>
                    <a:pt x="14" y="26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2"/>
                    <a:pt x="16" y="34"/>
                    <a:pt x="19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9" y="34"/>
                    <a:pt x="101" y="32"/>
                    <a:pt x="101" y="29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6"/>
                    <a:pt x="99" y="23"/>
                    <a:pt x="96" y="23"/>
                  </a:cubicBezTo>
                  <a:cubicBezTo>
                    <a:pt x="19" y="23"/>
                    <a:pt x="19" y="23"/>
                    <a:pt x="19" y="23"/>
                  </a:cubicBezTo>
                  <a:close/>
                  <a:moveTo>
                    <a:pt x="19" y="41"/>
                  </a:moveTo>
                  <a:cubicBezTo>
                    <a:pt x="16" y="41"/>
                    <a:pt x="14" y="44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9"/>
                    <a:pt x="16" y="52"/>
                    <a:pt x="19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2"/>
                    <a:pt x="101" y="49"/>
                    <a:pt x="101" y="46"/>
                  </a:cubicBezTo>
                  <a:cubicBezTo>
                    <a:pt x="101" y="46"/>
                    <a:pt x="101" y="46"/>
                    <a:pt x="101" y="46"/>
                  </a:cubicBezTo>
                  <a:cubicBezTo>
                    <a:pt x="101" y="44"/>
                    <a:pt x="99" y="41"/>
                    <a:pt x="96" y="41"/>
                  </a:cubicBezTo>
                  <a:cubicBezTo>
                    <a:pt x="19" y="41"/>
                    <a:pt x="19" y="41"/>
                    <a:pt x="19" y="41"/>
                  </a:cubicBezTo>
                  <a:close/>
                  <a:moveTo>
                    <a:pt x="19" y="59"/>
                  </a:moveTo>
                  <a:cubicBezTo>
                    <a:pt x="16" y="59"/>
                    <a:pt x="14" y="61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7"/>
                    <a:pt x="16" y="69"/>
                    <a:pt x="19" y="69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99" y="69"/>
                    <a:pt x="101" y="67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1"/>
                    <a:pt x="99" y="59"/>
                    <a:pt x="96" y="59"/>
                  </a:cubicBezTo>
                  <a:cubicBezTo>
                    <a:pt x="19" y="59"/>
                    <a:pt x="19" y="59"/>
                    <a:pt x="19" y="59"/>
                  </a:cubicBezTo>
                  <a:close/>
                  <a:moveTo>
                    <a:pt x="19" y="77"/>
                  </a:moveTo>
                  <a:cubicBezTo>
                    <a:pt x="16" y="77"/>
                    <a:pt x="14" y="79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4" y="85"/>
                    <a:pt x="16" y="87"/>
                    <a:pt x="19" y="87"/>
                  </a:cubicBezTo>
                  <a:cubicBezTo>
                    <a:pt x="96" y="87"/>
                    <a:pt x="96" y="87"/>
                    <a:pt x="96" y="87"/>
                  </a:cubicBezTo>
                  <a:cubicBezTo>
                    <a:pt x="99" y="87"/>
                    <a:pt x="101" y="85"/>
                    <a:pt x="101" y="82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79"/>
                    <a:pt x="99" y="77"/>
                    <a:pt x="96" y="77"/>
                  </a:cubicBezTo>
                  <a:cubicBezTo>
                    <a:pt x="19" y="77"/>
                    <a:pt x="19" y="77"/>
                    <a:pt x="19" y="77"/>
                  </a:cubicBezTo>
                  <a:close/>
                  <a:moveTo>
                    <a:pt x="19" y="94"/>
                  </a:moveTo>
                  <a:cubicBezTo>
                    <a:pt x="16" y="94"/>
                    <a:pt x="14" y="97"/>
                    <a:pt x="14" y="100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14" y="102"/>
                    <a:pt x="16" y="105"/>
                    <a:pt x="19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9" y="105"/>
                    <a:pt x="101" y="102"/>
                    <a:pt x="101" y="100"/>
                  </a:cubicBezTo>
                  <a:cubicBezTo>
                    <a:pt x="101" y="100"/>
                    <a:pt x="101" y="100"/>
                    <a:pt x="101" y="100"/>
                  </a:cubicBezTo>
                  <a:cubicBezTo>
                    <a:pt x="101" y="97"/>
                    <a:pt x="99" y="94"/>
                    <a:pt x="96" y="94"/>
                  </a:cubicBezTo>
                  <a:cubicBezTo>
                    <a:pt x="19" y="94"/>
                    <a:pt x="19" y="94"/>
                    <a:pt x="19" y="94"/>
                  </a:cubicBezTo>
                  <a:close/>
                  <a:moveTo>
                    <a:pt x="148" y="29"/>
                  </a:moveTo>
                  <a:cubicBezTo>
                    <a:pt x="129" y="29"/>
                    <a:pt x="113" y="44"/>
                    <a:pt x="113" y="64"/>
                  </a:cubicBezTo>
                  <a:cubicBezTo>
                    <a:pt x="113" y="84"/>
                    <a:pt x="129" y="100"/>
                    <a:pt x="148" y="100"/>
                  </a:cubicBezTo>
                  <a:cubicBezTo>
                    <a:pt x="168" y="100"/>
                    <a:pt x="184" y="84"/>
                    <a:pt x="184" y="64"/>
                  </a:cubicBezTo>
                  <a:cubicBezTo>
                    <a:pt x="184" y="44"/>
                    <a:pt x="168" y="29"/>
                    <a:pt x="148" y="29"/>
                  </a:cubicBezTo>
                  <a:close/>
                  <a:moveTo>
                    <a:pt x="148" y="35"/>
                  </a:moveTo>
                  <a:cubicBezTo>
                    <a:pt x="133" y="35"/>
                    <a:pt x="120" y="48"/>
                    <a:pt x="120" y="64"/>
                  </a:cubicBezTo>
                  <a:cubicBezTo>
                    <a:pt x="120" y="80"/>
                    <a:pt x="133" y="93"/>
                    <a:pt x="148" y="93"/>
                  </a:cubicBezTo>
                  <a:cubicBezTo>
                    <a:pt x="164" y="93"/>
                    <a:pt x="177" y="80"/>
                    <a:pt x="177" y="64"/>
                  </a:cubicBezTo>
                  <a:cubicBezTo>
                    <a:pt x="177" y="48"/>
                    <a:pt x="164" y="35"/>
                    <a:pt x="148" y="35"/>
                  </a:cubicBezTo>
                  <a:close/>
                </a:path>
              </a:pathLst>
            </a:custGeom>
            <a:solidFill>
              <a:srgbClr val="F5F5E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7427" name="Freeform 41"/>
            <p:cNvSpPr/>
            <p:nvPr/>
          </p:nvSpPr>
          <p:spPr>
            <a:xfrm>
              <a:off x="2173718" y="2855297"/>
              <a:ext cx="487363" cy="185738"/>
            </a:xfrm>
            <a:custGeom>
              <a:avLst/>
              <a:gdLst/>
              <a:ahLst/>
              <a:cxnLst>
                <a:cxn ang="0">
                  <a:pos x="0" y="30163"/>
                </a:cxn>
                <a:cxn ang="0">
                  <a:pos x="476250" y="185738"/>
                </a:cxn>
                <a:cxn ang="0">
                  <a:pos x="487363" y="155575"/>
                </a:cxn>
                <a:cxn ang="0">
                  <a:pos x="11113" y="0"/>
                </a:cxn>
                <a:cxn ang="0">
                  <a:pos x="0" y="30163"/>
                </a:cxn>
              </a:cxnLst>
              <a:pathLst>
                <a:path w="307" h="117">
                  <a:moveTo>
                    <a:pt x="0" y="19"/>
                  </a:moveTo>
                  <a:lnTo>
                    <a:pt x="300" y="117"/>
                  </a:lnTo>
                  <a:lnTo>
                    <a:pt x="307" y="98"/>
                  </a:lnTo>
                  <a:lnTo>
                    <a:pt x="7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5F5E2"/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7428" name="文本框 48"/>
          <p:cNvSpPr txBox="1"/>
          <p:nvPr/>
        </p:nvSpPr>
        <p:spPr>
          <a:xfrm rot="2720642">
            <a:off x="1447800" y="3141663"/>
            <a:ext cx="15113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 rot="2670473">
            <a:off x="3365500" y="2184400"/>
            <a:ext cx="1506538" cy="1506538"/>
          </a:xfrm>
          <a:prstGeom prst="rect">
            <a:avLst/>
          </a:prstGeom>
          <a:solidFill>
            <a:srgbClr val="38874E"/>
          </a:solidFill>
          <a:ln w="57150">
            <a:solidFill>
              <a:srgbClr val="F5F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30" name="Freeform 186"/>
          <p:cNvSpPr/>
          <p:nvPr/>
        </p:nvSpPr>
        <p:spPr>
          <a:xfrm rot="1698444">
            <a:off x="3937000" y="2238375"/>
            <a:ext cx="160338" cy="454025"/>
          </a:xfrm>
          <a:custGeom>
            <a:avLst/>
            <a:gdLst/>
            <a:ahLst/>
            <a:cxnLst>
              <a:cxn ang="0">
                <a:pos x="160701" y="435053"/>
              </a:cxn>
              <a:cxn ang="0">
                <a:pos x="119888" y="454246"/>
              </a:cxn>
              <a:cxn ang="0">
                <a:pos x="33161" y="437185"/>
              </a:cxn>
              <a:cxn ang="0">
                <a:pos x="0" y="234587"/>
              </a:cxn>
              <a:cxn ang="0">
                <a:pos x="10203" y="123691"/>
              </a:cxn>
              <a:cxn ang="0">
                <a:pos x="33161" y="17061"/>
              </a:cxn>
              <a:cxn ang="0">
                <a:pos x="119888" y="0"/>
              </a:cxn>
              <a:cxn ang="0">
                <a:pos x="160701" y="19193"/>
              </a:cxn>
              <a:cxn ang="0">
                <a:pos x="153049" y="110896"/>
              </a:cxn>
              <a:cxn ang="0">
                <a:pos x="94380" y="142885"/>
              </a:cxn>
              <a:cxn ang="0">
                <a:pos x="71423" y="189802"/>
              </a:cxn>
              <a:cxn ang="0">
                <a:pos x="68872" y="240985"/>
              </a:cxn>
              <a:cxn ang="0">
                <a:pos x="86728" y="304963"/>
              </a:cxn>
              <a:cxn ang="0">
                <a:pos x="153049" y="343350"/>
              </a:cxn>
              <a:cxn ang="0">
                <a:pos x="160701" y="435053"/>
              </a:cxn>
            </a:cxnLst>
            <a:pathLst>
              <a:path w="63" h="213">
                <a:moveTo>
                  <a:pt x="63" y="204"/>
                </a:moveTo>
                <a:cubicBezTo>
                  <a:pt x="60" y="206"/>
                  <a:pt x="54" y="209"/>
                  <a:pt x="47" y="213"/>
                </a:cubicBezTo>
                <a:cubicBezTo>
                  <a:pt x="35" y="213"/>
                  <a:pt x="24" y="210"/>
                  <a:pt x="13" y="205"/>
                </a:cubicBezTo>
                <a:cubicBezTo>
                  <a:pt x="5" y="182"/>
                  <a:pt x="0" y="150"/>
                  <a:pt x="0" y="110"/>
                </a:cubicBezTo>
                <a:cubicBezTo>
                  <a:pt x="0" y="96"/>
                  <a:pt x="1" y="78"/>
                  <a:pt x="4" y="58"/>
                </a:cubicBezTo>
                <a:cubicBezTo>
                  <a:pt x="6" y="35"/>
                  <a:pt x="9" y="18"/>
                  <a:pt x="13" y="8"/>
                </a:cubicBezTo>
                <a:cubicBezTo>
                  <a:pt x="24" y="3"/>
                  <a:pt x="35" y="0"/>
                  <a:pt x="47" y="0"/>
                </a:cubicBezTo>
                <a:cubicBezTo>
                  <a:pt x="51" y="1"/>
                  <a:pt x="56" y="4"/>
                  <a:pt x="63" y="9"/>
                </a:cubicBezTo>
                <a:cubicBezTo>
                  <a:pt x="60" y="52"/>
                  <a:pt x="60" y="52"/>
                  <a:pt x="60" y="52"/>
                </a:cubicBezTo>
                <a:cubicBezTo>
                  <a:pt x="37" y="67"/>
                  <a:pt x="37" y="67"/>
                  <a:pt x="37" y="67"/>
                </a:cubicBezTo>
                <a:cubicBezTo>
                  <a:pt x="32" y="74"/>
                  <a:pt x="29" y="81"/>
                  <a:pt x="28" y="89"/>
                </a:cubicBezTo>
                <a:cubicBezTo>
                  <a:pt x="28" y="92"/>
                  <a:pt x="27" y="101"/>
                  <a:pt x="27" y="113"/>
                </a:cubicBezTo>
                <a:cubicBezTo>
                  <a:pt x="27" y="127"/>
                  <a:pt x="30" y="137"/>
                  <a:pt x="34" y="143"/>
                </a:cubicBezTo>
                <a:cubicBezTo>
                  <a:pt x="37" y="145"/>
                  <a:pt x="45" y="151"/>
                  <a:pt x="60" y="161"/>
                </a:cubicBezTo>
                <a:lnTo>
                  <a:pt x="63" y="204"/>
                </a:ln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31" name="文本框 56"/>
          <p:cNvSpPr txBox="1"/>
          <p:nvPr/>
        </p:nvSpPr>
        <p:spPr>
          <a:xfrm rot="2720642">
            <a:off x="2959100" y="3151188"/>
            <a:ext cx="151288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 rot="2670473">
            <a:off x="7150100" y="2159000"/>
            <a:ext cx="1506538" cy="1504950"/>
          </a:xfrm>
          <a:prstGeom prst="rect">
            <a:avLst/>
          </a:prstGeom>
          <a:solidFill>
            <a:srgbClr val="38874E"/>
          </a:solidFill>
          <a:ln w="57150">
            <a:solidFill>
              <a:srgbClr val="F5F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661040" y="2227075"/>
            <a:ext cx="463231" cy="533965"/>
            <a:chOff x="6446167" y="4674118"/>
            <a:chExt cx="758826" cy="874713"/>
          </a:xfrm>
          <a:solidFill>
            <a:srgbClr val="F5F5E2"/>
          </a:solidFill>
        </p:grpSpPr>
        <p:sp>
          <p:nvSpPr>
            <p:cNvPr id="63" name="Freeform 179"/>
            <p:cNvSpPr/>
            <p:nvPr/>
          </p:nvSpPr>
          <p:spPr bwMode="auto">
            <a:xfrm>
              <a:off x="6812880" y="4872556"/>
              <a:ext cx="38100" cy="19050"/>
            </a:xfrm>
            <a:custGeom>
              <a:avLst/>
              <a:gdLst>
                <a:gd name="T0" fmla="*/ 10 w 10"/>
                <a:gd name="T1" fmla="*/ 5 h 5"/>
                <a:gd name="T2" fmla="*/ 5 w 10"/>
                <a:gd name="T3" fmla="*/ 0 h 5"/>
                <a:gd name="T4" fmla="*/ 0 w 10"/>
                <a:gd name="T5" fmla="*/ 5 h 5"/>
                <a:gd name="T6" fmla="*/ 10 w 10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5">
                  <a:moveTo>
                    <a:pt x="10" y="5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2"/>
                    <a:pt x="7" y="2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180"/>
            <p:cNvSpPr/>
            <p:nvPr/>
          </p:nvSpPr>
          <p:spPr bwMode="auto">
            <a:xfrm>
              <a:off x="6587455" y="4674118"/>
              <a:ext cx="468313" cy="236538"/>
            </a:xfrm>
            <a:custGeom>
              <a:avLst/>
              <a:gdLst>
                <a:gd name="T0" fmla="*/ 64 w 123"/>
                <a:gd name="T1" fmla="*/ 60 h 62"/>
                <a:gd name="T2" fmla="*/ 66 w 123"/>
                <a:gd name="T3" fmla="*/ 60 h 62"/>
                <a:gd name="T4" fmla="*/ 74 w 123"/>
                <a:gd name="T5" fmla="*/ 62 h 62"/>
                <a:gd name="T6" fmla="*/ 120 w 123"/>
                <a:gd name="T7" fmla="*/ 14 h 62"/>
                <a:gd name="T8" fmla="*/ 120 w 123"/>
                <a:gd name="T9" fmla="*/ 4 h 62"/>
                <a:gd name="T10" fmla="*/ 110 w 123"/>
                <a:gd name="T11" fmla="*/ 4 h 62"/>
                <a:gd name="T12" fmla="*/ 64 w 123"/>
                <a:gd name="T13" fmla="*/ 52 h 62"/>
                <a:gd name="T14" fmla="*/ 69 w 123"/>
                <a:gd name="T15" fmla="*/ 57 h 62"/>
                <a:gd name="T16" fmla="*/ 59 w 123"/>
                <a:gd name="T17" fmla="*/ 57 h 62"/>
                <a:gd name="T18" fmla="*/ 64 w 123"/>
                <a:gd name="T19" fmla="*/ 52 h 62"/>
                <a:gd name="T20" fmla="*/ 13 w 123"/>
                <a:gd name="T21" fmla="*/ 3 h 62"/>
                <a:gd name="T22" fmla="*/ 3 w 123"/>
                <a:gd name="T23" fmla="*/ 3 h 62"/>
                <a:gd name="T24" fmla="*/ 3 w 123"/>
                <a:gd name="T25" fmla="*/ 13 h 62"/>
                <a:gd name="T26" fmla="*/ 54 w 123"/>
                <a:gd name="T27" fmla="*/ 62 h 62"/>
                <a:gd name="T28" fmla="*/ 62 w 123"/>
                <a:gd name="T29" fmla="*/ 60 h 62"/>
                <a:gd name="T30" fmla="*/ 64 w 123"/>
                <a:gd name="T31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" h="62">
                  <a:moveTo>
                    <a:pt x="64" y="60"/>
                  </a:moveTo>
                  <a:cubicBezTo>
                    <a:pt x="65" y="60"/>
                    <a:pt x="65" y="60"/>
                    <a:pt x="66" y="60"/>
                  </a:cubicBezTo>
                  <a:cubicBezTo>
                    <a:pt x="69" y="60"/>
                    <a:pt x="72" y="61"/>
                    <a:pt x="74" y="62"/>
                  </a:cubicBezTo>
                  <a:cubicBezTo>
                    <a:pt x="120" y="14"/>
                    <a:pt x="120" y="14"/>
                    <a:pt x="120" y="14"/>
                  </a:cubicBezTo>
                  <a:cubicBezTo>
                    <a:pt x="123" y="11"/>
                    <a:pt x="123" y="7"/>
                    <a:pt x="120" y="4"/>
                  </a:cubicBezTo>
                  <a:cubicBezTo>
                    <a:pt x="117" y="1"/>
                    <a:pt x="112" y="1"/>
                    <a:pt x="110" y="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6" y="54"/>
                    <a:pt x="61" y="54"/>
                    <a:pt x="59" y="57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6" y="61"/>
                    <a:pt x="59" y="60"/>
                    <a:pt x="62" y="60"/>
                  </a:cubicBezTo>
                  <a:cubicBezTo>
                    <a:pt x="62" y="60"/>
                    <a:pt x="63" y="60"/>
                    <a:pt x="64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181"/>
            <p:cNvSpPr>
              <a:spLocks noEditPoints="1"/>
            </p:cNvSpPr>
            <p:nvPr/>
          </p:nvSpPr>
          <p:spPr bwMode="auto">
            <a:xfrm>
              <a:off x="6446167" y="4910656"/>
              <a:ext cx="758826" cy="638175"/>
            </a:xfrm>
            <a:custGeom>
              <a:avLst/>
              <a:gdLst>
                <a:gd name="T0" fmla="*/ 170 w 199"/>
                <a:gd name="T1" fmla="*/ 9 h 168"/>
                <a:gd name="T2" fmla="*/ 116 w 199"/>
                <a:gd name="T3" fmla="*/ 9 h 168"/>
                <a:gd name="T4" fmla="*/ 116 w 199"/>
                <a:gd name="T5" fmla="*/ 8 h 168"/>
                <a:gd name="T6" fmla="*/ 111 w 199"/>
                <a:gd name="T7" fmla="*/ 0 h 168"/>
                <a:gd name="T8" fmla="*/ 106 w 199"/>
                <a:gd name="T9" fmla="*/ 5 h 168"/>
                <a:gd name="T10" fmla="*/ 96 w 199"/>
                <a:gd name="T11" fmla="*/ 5 h 168"/>
                <a:gd name="T12" fmla="*/ 91 w 199"/>
                <a:gd name="T13" fmla="*/ 0 h 168"/>
                <a:gd name="T14" fmla="*/ 86 w 199"/>
                <a:gd name="T15" fmla="*/ 8 h 168"/>
                <a:gd name="T16" fmla="*/ 86 w 199"/>
                <a:gd name="T17" fmla="*/ 9 h 168"/>
                <a:gd name="T18" fmla="*/ 30 w 199"/>
                <a:gd name="T19" fmla="*/ 9 h 168"/>
                <a:gd name="T20" fmla="*/ 0 w 199"/>
                <a:gd name="T21" fmla="*/ 39 h 168"/>
                <a:gd name="T22" fmla="*/ 0 w 199"/>
                <a:gd name="T23" fmla="*/ 133 h 168"/>
                <a:gd name="T24" fmla="*/ 30 w 199"/>
                <a:gd name="T25" fmla="*/ 163 h 168"/>
                <a:gd name="T26" fmla="*/ 34 w 199"/>
                <a:gd name="T27" fmla="*/ 163 h 168"/>
                <a:gd name="T28" fmla="*/ 34 w 199"/>
                <a:gd name="T29" fmla="*/ 168 h 168"/>
                <a:gd name="T30" fmla="*/ 167 w 199"/>
                <a:gd name="T31" fmla="*/ 168 h 168"/>
                <a:gd name="T32" fmla="*/ 167 w 199"/>
                <a:gd name="T33" fmla="*/ 163 h 168"/>
                <a:gd name="T34" fmla="*/ 170 w 199"/>
                <a:gd name="T35" fmla="*/ 163 h 168"/>
                <a:gd name="T36" fmla="*/ 199 w 199"/>
                <a:gd name="T37" fmla="*/ 133 h 168"/>
                <a:gd name="T38" fmla="*/ 199 w 199"/>
                <a:gd name="T39" fmla="*/ 39 h 168"/>
                <a:gd name="T40" fmla="*/ 170 w 199"/>
                <a:gd name="T41" fmla="*/ 9 h 168"/>
                <a:gd name="T42" fmla="*/ 157 w 199"/>
                <a:gd name="T43" fmla="*/ 163 h 168"/>
                <a:gd name="T44" fmla="*/ 150 w 199"/>
                <a:gd name="T45" fmla="*/ 155 h 168"/>
                <a:gd name="T46" fmla="*/ 157 w 199"/>
                <a:gd name="T47" fmla="*/ 148 h 168"/>
                <a:gd name="T48" fmla="*/ 164 w 199"/>
                <a:gd name="T49" fmla="*/ 155 h 168"/>
                <a:gd name="T50" fmla="*/ 157 w 199"/>
                <a:gd name="T51" fmla="*/ 163 h 168"/>
                <a:gd name="T52" fmla="*/ 175 w 199"/>
                <a:gd name="T53" fmla="*/ 122 h 168"/>
                <a:gd name="T54" fmla="*/ 153 w 199"/>
                <a:gd name="T55" fmla="*/ 144 h 168"/>
                <a:gd name="T56" fmla="*/ 47 w 199"/>
                <a:gd name="T57" fmla="*/ 144 h 168"/>
                <a:gd name="T58" fmla="*/ 25 w 199"/>
                <a:gd name="T59" fmla="*/ 122 h 168"/>
                <a:gd name="T60" fmla="*/ 25 w 199"/>
                <a:gd name="T61" fmla="*/ 51 h 168"/>
                <a:gd name="T62" fmla="*/ 47 w 199"/>
                <a:gd name="T63" fmla="*/ 28 h 168"/>
                <a:gd name="T64" fmla="*/ 153 w 199"/>
                <a:gd name="T65" fmla="*/ 28 h 168"/>
                <a:gd name="T66" fmla="*/ 175 w 199"/>
                <a:gd name="T67" fmla="*/ 51 h 168"/>
                <a:gd name="T68" fmla="*/ 175 w 199"/>
                <a:gd name="T69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9" h="168">
                  <a:moveTo>
                    <a:pt x="170" y="9"/>
                  </a:moveTo>
                  <a:cubicBezTo>
                    <a:pt x="116" y="9"/>
                    <a:pt x="116" y="9"/>
                    <a:pt x="116" y="9"/>
                  </a:cubicBezTo>
                  <a:cubicBezTo>
                    <a:pt x="116" y="9"/>
                    <a:pt x="116" y="8"/>
                    <a:pt x="116" y="8"/>
                  </a:cubicBezTo>
                  <a:cubicBezTo>
                    <a:pt x="116" y="5"/>
                    <a:pt x="114" y="2"/>
                    <a:pt x="111" y="0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3" y="8"/>
                    <a:pt x="99" y="8"/>
                    <a:pt x="96" y="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88" y="2"/>
                    <a:pt x="86" y="5"/>
                    <a:pt x="86" y="8"/>
                  </a:cubicBezTo>
                  <a:cubicBezTo>
                    <a:pt x="86" y="8"/>
                    <a:pt x="86" y="9"/>
                    <a:pt x="8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4" y="9"/>
                    <a:pt x="0" y="23"/>
                    <a:pt x="0" y="39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50"/>
                    <a:pt x="14" y="163"/>
                    <a:pt x="30" y="163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167" y="168"/>
                    <a:pt x="167" y="168"/>
                    <a:pt x="167" y="168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0" y="163"/>
                    <a:pt x="170" y="163"/>
                    <a:pt x="170" y="163"/>
                  </a:cubicBezTo>
                  <a:cubicBezTo>
                    <a:pt x="186" y="163"/>
                    <a:pt x="199" y="150"/>
                    <a:pt x="199" y="133"/>
                  </a:cubicBezTo>
                  <a:cubicBezTo>
                    <a:pt x="199" y="39"/>
                    <a:pt x="199" y="39"/>
                    <a:pt x="199" y="39"/>
                  </a:cubicBezTo>
                  <a:cubicBezTo>
                    <a:pt x="199" y="23"/>
                    <a:pt x="186" y="9"/>
                    <a:pt x="170" y="9"/>
                  </a:cubicBezTo>
                  <a:close/>
                  <a:moveTo>
                    <a:pt x="157" y="163"/>
                  </a:moveTo>
                  <a:cubicBezTo>
                    <a:pt x="153" y="163"/>
                    <a:pt x="150" y="159"/>
                    <a:pt x="150" y="155"/>
                  </a:cubicBezTo>
                  <a:cubicBezTo>
                    <a:pt x="150" y="152"/>
                    <a:pt x="153" y="148"/>
                    <a:pt x="157" y="148"/>
                  </a:cubicBezTo>
                  <a:cubicBezTo>
                    <a:pt x="161" y="148"/>
                    <a:pt x="164" y="152"/>
                    <a:pt x="164" y="155"/>
                  </a:cubicBezTo>
                  <a:cubicBezTo>
                    <a:pt x="164" y="159"/>
                    <a:pt x="161" y="163"/>
                    <a:pt x="157" y="163"/>
                  </a:cubicBezTo>
                  <a:close/>
                  <a:moveTo>
                    <a:pt x="175" y="122"/>
                  </a:moveTo>
                  <a:cubicBezTo>
                    <a:pt x="175" y="134"/>
                    <a:pt x="164" y="144"/>
                    <a:pt x="153" y="144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34" y="144"/>
                    <a:pt x="25" y="134"/>
                    <a:pt x="25" y="122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38"/>
                    <a:pt x="34" y="28"/>
                    <a:pt x="47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64" y="28"/>
                    <a:pt x="175" y="38"/>
                    <a:pt x="175" y="51"/>
                  </a:cubicBezTo>
                  <a:lnTo>
                    <a:pt x="175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182"/>
            <p:cNvSpPr/>
            <p:nvPr/>
          </p:nvSpPr>
          <p:spPr bwMode="auto">
            <a:xfrm>
              <a:off x="6793830" y="4902719"/>
              <a:ext cx="76200" cy="38100"/>
            </a:xfrm>
            <a:custGeom>
              <a:avLst/>
              <a:gdLst>
                <a:gd name="T0" fmla="*/ 15 w 20"/>
                <a:gd name="T1" fmla="*/ 7 h 10"/>
                <a:gd name="T2" fmla="*/ 20 w 20"/>
                <a:gd name="T3" fmla="*/ 2 h 10"/>
                <a:gd name="T4" fmla="*/ 12 w 20"/>
                <a:gd name="T5" fmla="*/ 0 h 10"/>
                <a:gd name="T6" fmla="*/ 10 w 20"/>
                <a:gd name="T7" fmla="*/ 0 h 10"/>
                <a:gd name="T8" fmla="*/ 8 w 20"/>
                <a:gd name="T9" fmla="*/ 0 h 10"/>
                <a:gd name="T10" fmla="*/ 0 w 20"/>
                <a:gd name="T11" fmla="*/ 2 h 10"/>
                <a:gd name="T12" fmla="*/ 5 w 20"/>
                <a:gd name="T13" fmla="*/ 7 h 10"/>
                <a:gd name="T14" fmla="*/ 15 w 2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0">
                  <a:moveTo>
                    <a:pt x="15" y="7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5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1"/>
                    <a:pt x="0" y="2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8" y="10"/>
                    <a:pt x="12" y="10"/>
                    <a:pt x="1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7434" name="文本框 59"/>
          <p:cNvSpPr txBox="1"/>
          <p:nvPr/>
        </p:nvSpPr>
        <p:spPr>
          <a:xfrm rot="-2685335">
            <a:off x="7567613" y="3086100"/>
            <a:ext cx="151288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 rot="2670473">
            <a:off x="4967288" y="1866900"/>
            <a:ext cx="2087563" cy="2089150"/>
          </a:xfrm>
          <a:prstGeom prst="rect">
            <a:avLst/>
          </a:prstGeom>
          <a:solidFill>
            <a:srgbClr val="DDAA19"/>
          </a:soli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436" name="Freeform 65"/>
          <p:cNvSpPr/>
          <p:nvPr/>
        </p:nvSpPr>
        <p:spPr>
          <a:xfrm>
            <a:off x="5624513" y="2227263"/>
            <a:ext cx="844550" cy="819150"/>
          </a:xfrm>
          <a:custGeom>
            <a:avLst/>
            <a:gdLst/>
            <a:ahLst/>
            <a:cxnLst>
              <a:cxn ang="0">
                <a:pos x="792390" y="478240"/>
              </a:cxn>
              <a:cxn ang="0">
                <a:pos x="779400" y="478240"/>
              </a:cxn>
              <a:cxn ang="0">
                <a:pos x="766410" y="478240"/>
              </a:cxn>
              <a:cxn ang="0">
                <a:pos x="766410" y="478240"/>
              </a:cxn>
              <a:cxn ang="0">
                <a:pos x="792390" y="423584"/>
              </a:cxn>
              <a:cxn ang="0">
                <a:pos x="727440" y="355264"/>
              </a:cxn>
              <a:cxn ang="0">
                <a:pos x="714450" y="355264"/>
              </a:cxn>
              <a:cxn ang="0">
                <a:pos x="675480" y="355264"/>
              </a:cxn>
              <a:cxn ang="0">
                <a:pos x="428670" y="355264"/>
              </a:cxn>
              <a:cxn ang="0">
                <a:pos x="441660" y="95648"/>
              </a:cxn>
              <a:cxn ang="0">
                <a:pos x="337740" y="27328"/>
              </a:cxn>
              <a:cxn ang="0">
                <a:pos x="337740" y="177632"/>
              </a:cxn>
              <a:cxn ang="0">
                <a:pos x="233820" y="355264"/>
              </a:cxn>
              <a:cxn ang="0">
                <a:pos x="116910" y="437248"/>
              </a:cxn>
              <a:cxn ang="0">
                <a:pos x="0" y="464576"/>
              </a:cxn>
              <a:cxn ang="0">
                <a:pos x="0" y="792512"/>
              </a:cxn>
              <a:cxn ang="0">
                <a:pos x="25980" y="778848"/>
              </a:cxn>
              <a:cxn ang="0">
                <a:pos x="285780" y="806176"/>
              </a:cxn>
              <a:cxn ang="0">
                <a:pos x="584550" y="778848"/>
              </a:cxn>
              <a:cxn ang="0">
                <a:pos x="649500" y="710528"/>
              </a:cxn>
              <a:cxn ang="0">
                <a:pos x="727440" y="669536"/>
              </a:cxn>
              <a:cxn ang="0">
                <a:pos x="714450" y="587552"/>
              </a:cxn>
              <a:cxn ang="0">
                <a:pos x="779400" y="573888"/>
              </a:cxn>
              <a:cxn ang="0">
                <a:pos x="792390" y="478240"/>
              </a:cxn>
            </a:cxnLst>
            <a:pathLst>
              <a:path w="65" h="60">
                <a:moveTo>
                  <a:pt x="61" y="35"/>
                </a:moveTo>
                <a:cubicBezTo>
                  <a:pt x="61" y="35"/>
                  <a:pt x="60" y="35"/>
                  <a:pt x="60" y="35"/>
                </a:cubicBezTo>
                <a:cubicBezTo>
                  <a:pt x="60" y="35"/>
                  <a:pt x="59" y="35"/>
                  <a:pt x="59" y="35"/>
                </a:cubicBezTo>
                <a:cubicBezTo>
                  <a:pt x="59" y="35"/>
                  <a:pt x="59" y="35"/>
                  <a:pt x="59" y="35"/>
                </a:cubicBezTo>
                <a:cubicBezTo>
                  <a:pt x="60" y="34"/>
                  <a:pt x="61" y="33"/>
                  <a:pt x="61" y="31"/>
                </a:cubicBezTo>
                <a:cubicBezTo>
                  <a:pt x="61" y="28"/>
                  <a:pt x="58" y="27"/>
                  <a:pt x="56" y="26"/>
                </a:cubicBezTo>
                <a:cubicBezTo>
                  <a:pt x="56" y="26"/>
                  <a:pt x="55" y="26"/>
                  <a:pt x="55" y="26"/>
                </a:cubicBezTo>
                <a:cubicBezTo>
                  <a:pt x="53" y="26"/>
                  <a:pt x="52" y="26"/>
                  <a:pt x="52" y="26"/>
                </a:cubicBezTo>
                <a:cubicBezTo>
                  <a:pt x="45" y="26"/>
                  <a:pt x="33" y="26"/>
                  <a:pt x="33" y="26"/>
                </a:cubicBezTo>
                <a:cubicBezTo>
                  <a:pt x="34" y="23"/>
                  <a:pt x="36" y="15"/>
                  <a:pt x="34" y="7"/>
                </a:cubicBezTo>
                <a:cubicBezTo>
                  <a:pt x="32" y="0"/>
                  <a:pt x="26" y="2"/>
                  <a:pt x="26" y="2"/>
                </a:cubicBezTo>
                <a:cubicBezTo>
                  <a:pt x="26" y="2"/>
                  <a:pt x="26" y="8"/>
                  <a:pt x="26" y="13"/>
                </a:cubicBezTo>
                <a:cubicBezTo>
                  <a:pt x="26" y="17"/>
                  <a:pt x="21" y="25"/>
                  <a:pt x="18" y="26"/>
                </a:cubicBezTo>
                <a:cubicBezTo>
                  <a:pt x="15" y="27"/>
                  <a:pt x="13" y="28"/>
                  <a:pt x="9" y="32"/>
                </a:cubicBezTo>
                <a:cubicBezTo>
                  <a:pt x="6" y="33"/>
                  <a:pt x="3" y="34"/>
                  <a:pt x="0" y="34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8"/>
                  <a:pt x="1" y="58"/>
                  <a:pt x="2" y="57"/>
                </a:cubicBezTo>
                <a:cubicBezTo>
                  <a:pt x="5" y="57"/>
                  <a:pt x="15" y="58"/>
                  <a:pt x="22" y="59"/>
                </a:cubicBezTo>
                <a:cubicBezTo>
                  <a:pt x="28" y="60"/>
                  <a:pt x="38" y="59"/>
                  <a:pt x="45" y="57"/>
                </a:cubicBezTo>
                <a:cubicBezTo>
                  <a:pt x="52" y="56"/>
                  <a:pt x="50" y="52"/>
                  <a:pt x="50" y="52"/>
                </a:cubicBezTo>
                <a:cubicBezTo>
                  <a:pt x="50" y="52"/>
                  <a:pt x="53" y="52"/>
                  <a:pt x="56" y="49"/>
                </a:cubicBezTo>
                <a:cubicBezTo>
                  <a:pt x="58" y="47"/>
                  <a:pt x="55" y="43"/>
                  <a:pt x="55" y="43"/>
                </a:cubicBezTo>
                <a:cubicBezTo>
                  <a:pt x="57" y="43"/>
                  <a:pt x="58" y="43"/>
                  <a:pt x="60" y="42"/>
                </a:cubicBezTo>
                <a:cubicBezTo>
                  <a:pt x="65" y="38"/>
                  <a:pt x="61" y="35"/>
                  <a:pt x="61" y="35"/>
                </a:cubicBezTo>
                <a:close/>
              </a:path>
            </a:pathLst>
          </a:custGeom>
          <a:solidFill>
            <a:srgbClr val="F5F5E2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7437" name="文本框 69"/>
          <p:cNvSpPr txBox="1"/>
          <p:nvPr/>
        </p:nvSpPr>
        <p:spPr>
          <a:xfrm>
            <a:off x="5184775" y="3228975"/>
            <a:ext cx="1704975" cy="4000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2000" b="1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3914775" y="2022475"/>
            <a:ext cx="1050925" cy="1050925"/>
          </a:xfrm>
          <a:custGeom>
            <a:avLst/>
            <a:gdLst>
              <a:gd name="connsiteX0" fmla="*/ 139284 w 1050805"/>
              <a:gd name="connsiteY0" fmla="*/ 401828 h 1050805"/>
              <a:gd name="connsiteX1" fmla="*/ 401828 w 1050805"/>
              <a:gd name="connsiteY1" fmla="*/ 401828 h 1050805"/>
              <a:gd name="connsiteX2" fmla="*/ 401828 w 1050805"/>
              <a:gd name="connsiteY2" fmla="*/ 139284 h 1050805"/>
              <a:gd name="connsiteX3" fmla="*/ 648977 w 1050805"/>
              <a:gd name="connsiteY3" fmla="*/ 139284 h 1050805"/>
              <a:gd name="connsiteX4" fmla="*/ 648977 w 1050805"/>
              <a:gd name="connsiteY4" fmla="*/ 401828 h 1050805"/>
              <a:gd name="connsiteX5" fmla="*/ 911521 w 1050805"/>
              <a:gd name="connsiteY5" fmla="*/ 401828 h 1050805"/>
              <a:gd name="connsiteX6" fmla="*/ 911521 w 1050805"/>
              <a:gd name="connsiteY6" fmla="*/ 648977 h 1050805"/>
              <a:gd name="connsiteX7" fmla="*/ 648977 w 1050805"/>
              <a:gd name="connsiteY7" fmla="*/ 648977 h 1050805"/>
              <a:gd name="connsiteX8" fmla="*/ 648977 w 1050805"/>
              <a:gd name="connsiteY8" fmla="*/ 911521 h 1050805"/>
              <a:gd name="connsiteX9" fmla="*/ 401828 w 1050805"/>
              <a:gd name="connsiteY9" fmla="*/ 911521 h 1050805"/>
              <a:gd name="connsiteX10" fmla="*/ 401828 w 1050805"/>
              <a:gd name="connsiteY10" fmla="*/ 648977 h 1050805"/>
              <a:gd name="connsiteX11" fmla="*/ 139284 w 1050805"/>
              <a:gd name="connsiteY11" fmla="*/ 648977 h 1050805"/>
              <a:gd name="connsiteX12" fmla="*/ 139284 w 1050805"/>
              <a:gd name="connsiteY12" fmla="*/ 401828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50805" h="1050805">
                <a:moveTo>
                  <a:pt x="139284" y="401828"/>
                </a:moveTo>
                <a:lnTo>
                  <a:pt x="401828" y="401828"/>
                </a:lnTo>
                <a:lnTo>
                  <a:pt x="401828" y="139284"/>
                </a:lnTo>
                <a:lnTo>
                  <a:pt x="648977" y="139284"/>
                </a:lnTo>
                <a:lnTo>
                  <a:pt x="648977" y="401828"/>
                </a:lnTo>
                <a:lnTo>
                  <a:pt x="911521" y="401828"/>
                </a:lnTo>
                <a:lnTo>
                  <a:pt x="911521" y="648977"/>
                </a:lnTo>
                <a:lnTo>
                  <a:pt x="648977" y="648977"/>
                </a:lnTo>
                <a:lnTo>
                  <a:pt x="648977" y="911521"/>
                </a:lnTo>
                <a:lnTo>
                  <a:pt x="401828" y="911521"/>
                </a:lnTo>
                <a:lnTo>
                  <a:pt x="401828" y="648977"/>
                </a:lnTo>
                <a:lnTo>
                  <a:pt x="139284" y="648977"/>
                </a:lnTo>
                <a:lnTo>
                  <a:pt x="139284" y="401828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9284" tIns="401828" rIns="139284" bIns="401828" spcCol="1270" anchor="ctr"/>
          <a:lstStyle/>
          <a:p>
            <a:pPr marL="0" marR="0" lvl="0" indent="0" algn="ctr" defTabSz="7556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17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7070725" y="2022475"/>
            <a:ext cx="1050925" cy="1050925"/>
          </a:xfrm>
          <a:custGeom>
            <a:avLst/>
            <a:gdLst>
              <a:gd name="connsiteX0" fmla="*/ 139284 w 1050805"/>
              <a:gd name="connsiteY0" fmla="*/ 216466 h 1050805"/>
              <a:gd name="connsiteX1" fmla="*/ 911521 w 1050805"/>
              <a:gd name="connsiteY1" fmla="*/ 216466 h 1050805"/>
              <a:gd name="connsiteX2" fmla="*/ 911521 w 1050805"/>
              <a:gd name="connsiteY2" fmla="*/ 463615 h 1050805"/>
              <a:gd name="connsiteX3" fmla="*/ 139284 w 1050805"/>
              <a:gd name="connsiteY3" fmla="*/ 463615 h 1050805"/>
              <a:gd name="connsiteX4" fmla="*/ 139284 w 1050805"/>
              <a:gd name="connsiteY4" fmla="*/ 216466 h 1050805"/>
              <a:gd name="connsiteX5" fmla="*/ 139284 w 1050805"/>
              <a:gd name="connsiteY5" fmla="*/ 587190 h 1050805"/>
              <a:gd name="connsiteX6" fmla="*/ 911521 w 1050805"/>
              <a:gd name="connsiteY6" fmla="*/ 587190 h 1050805"/>
              <a:gd name="connsiteX7" fmla="*/ 911521 w 1050805"/>
              <a:gd name="connsiteY7" fmla="*/ 834339 h 1050805"/>
              <a:gd name="connsiteX8" fmla="*/ 139284 w 1050805"/>
              <a:gd name="connsiteY8" fmla="*/ 834339 h 1050805"/>
              <a:gd name="connsiteX9" fmla="*/ 139284 w 1050805"/>
              <a:gd name="connsiteY9" fmla="*/ 587190 h 105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50805" h="1050805">
                <a:moveTo>
                  <a:pt x="139284" y="216466"/>
                </a:moveTo>
                <a:lnTo>
                  <a:pt x="911521" y="216466"/>
                </a:lnTo>
                <a:lnTo>
                  <a:pt x="911521" y="463615"/>
                </a:lnTo>
                <a:lnTo>
                  <a:pt x="139284" y="463615"/>
                </a:lnTo>
                <a:lnTo>
                  <a:pt x="139284" y="216466"/>
                </a:lnTo>
                <a:close/>
                <a:moveTo>
                  <a:pt x="139284" y="587190"/>
                </a:moveTo>
                <a:lnTo>
                  <a:pt x="911521" y="587190"/>
                </a:lnTo>
                <a:lnTo>
                  <a:pt x="911521" y="834339"/>
                </a:lnTo>
                <a:lnTo>
                  <a:pt x="139284" y="834339"/>
                </a:lnTo>
                <a:lnTo>
                  <a:pt x="139284" y="587190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39284" tIns="216466" rIns="139284" bIns="216466" spcCol="1270" anchor="ctr"/>
          <a:lstStyle/>
          <a:p>
            <a:pPr marL="0" marR="0" lvl="0" indent="0" algn="ctr" defTabSz="195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1955800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38" name="文本框 11"/>
          <p:cNvSpPr txBox="1"/>
          <p:nvPr/>
        </p:nvSpPr>
        <p:spPr>
          <a:xfrm>
            <a:off x="2149475" y="2674938"/>
            <a:ext cx="1493838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113338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0" name="文本框 19"/>
          <p:cNvSpPr txBox="1"/>
          <p:nvPr/>
        </p:nvSpPr>
        <p:spPr>
          <a:xfrm>
            <a:off x="5367338" y="2674938"/>
            <a:ext cx="145732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269288" y="1641475"/>
            <a:ext cx="1811338" cy="1811338"/>
          </a:xfrm>
          <a:custGeom>
            <a:avLst/>
            <a:gdLst>
              <a:gd name="connsiteX0" fmla="*/ 0 w 1811734"/>
              <a:gd name="connsiteY0" fmla="*/ 905867 h 1811734"/>
              <a:gd name="connsiteX1" fmla="*/ 905867 w 1811734"/>
              <a:gd name="connsiteY1" fmla="*/ 0 h 1811734"/>
              <a:gd name="connsiteX2" fmla="*/ 1811734 w 1811734"/>
              <a:gd name="connsiteY2" fmla="*/ 905867 h 1811734"/>
              <a:gd name="connsiteX3" fmla="*/ 905867 w 1811734"/>
              <a:gd name="connsiteY3" fmla="*/ 1811734 h 1811734"/>
              <a:gd name="connsiteX4" fmla="*/ 0 w 1811734"/>
              <a:gd name="connsiteY4" fmla="*/ 905867 h 181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734" h="1811734">
                <a:moveTo>
                  <a:pt x="0" y="905867"/>
                </a:moveTo>
                <a:cubicBezTo>
                  <a:pt x="0" y="405570"/>
                  <a:pt x="405570" y="0"/>
                  <a:pt x="905867" y="0"/>
                </a:cubicBezTo>
                <a:cubicBezTo>
                  <a:pt x="1406164" y="0"/>
                  <a:pt x="1811734" y="405570"/>
                  <a:pt x="1811734" y="905867"/>
                </a:cubicBezTo>
                <a:cubicBezTo>
                  <a:pt x="1811734" y="1406164"/>
                  <a:pt x="1406164" y="1811734"/>
                  <a:pt x="905867" y="1811734"/>
                </a:cubicBezTo>
                <a:cubicBezTo>
                  <a:pt x="405570" y="1811734"/>
                  <a:pt x="0" y="1406164"/>
                  <a:pt x="0" y="905867"/>
                </a:cubicBez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442" name="文本框 22"/>
          <p:cNvSpPr txBox="1"/>
          <p:nvPr/>
        </p:nvSpPr>
        <p:spPr>
          <a:xfrm>
            <a:off x="8509000" y="2674938"/>
            <a:ext cx="1476375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Keywords</a:t>
            </a:r>
            <a:endParaRPr lang="zh-CN" altLang="en-US" sz="2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43" name="TextBox 35"/>
          <p:cNvSpPr txBox="1"/>
          <p:nvPr/>
        </p:nvSpPr>
        <p:spPr>
          <a:xfrm>
            <a:off x="1787525" y="3662363"/>
            <a:ext cx="8362950" cy="181451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 indent="0" algn="l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en-US" altLang="zh-CN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444" name="Freeform 501"/>
          <p:cNvSpPr>
            <a:spLocks noEditPoints="1"/>
          </p:cNvSpPr>
          <p:nvPr/>
        </p:nvSpPr>
        <p:spPr>
          <a:xfrm>
            <a:off x="5721350" y="1865313"/>
            <a:ext cx="595313" cy="596900"/>
          </a:xfrm>
          <a:custGeom>
            <a:avLst/>
            <a:gdLst/>
            <a:ahLst/>
            <a:cxnLst>
              <a:cxn ang="0">
                <a:pos x="2147483646" y="1095596974"/>
              </a:cxn>
              <a:cxn ang="0">
                <a:pos x="1716106197" y="589938329"/>
              </a:cxn>
              <a:cxn ang="0">
                <a:pos x="669701242" y="1432709225"/>
              </a:cxn>
              <a:cxn ang="0">
                <a:pos x="837126552" y="2147483646"/>
              </a:cxn>
              <a:cxn ang="0">
                <a:pos x="2092809910" y="2147483646"/>
              </a:cxn>
              <a:cxn ang="0">
                <a:pos x="2147483646" y="1179876659"/>
              </a:cxn>
              <a:cxn ang="0">
                <a:pos x="2147483646" y="1222016501"/>
              </a:cxn>
              <a:cxn ang="0">
                <a:pos x="2147483646" y="1222016501"/>
              </a:cxn>
              <a:cxn ang="0">
                <a:pos x="2147483646" y="1222016501"/>
              </a:cxn>
              <a:cxn ang="0">
                <a:pos x="2147483646" y="1727675146"/>
              </a:cxn>
              <a:cxn ang="0">
                <a:pos x="2147483646" y="1727675146"/>
              </a:cxn>
              <a:cxn ang="0">
                <a:pos x="2147483646" y="1727675146"/>
              </a:cxn>
              <a:cxn ang="0">
                <a:pos x="2147483646" y="1264149855"/>
              </a:cxn>
              <a:cxn ang="0">
                <a:pos x="1674253105" y="1390569383"/>
              </a:cxn>
              <a:cxn ang="0">
                <a:pos x="1716106197" y="1306289698"/>
              </a:cxn>
              <a:cxn ang="0">
                <a:pos x="251137966" y="2147483646"/>
              </a:cxn>
              <a:cxn ang="0">
                <a:pos x="209278403" y="2147483646"/>
              </a:cxn>
              <a:cxn ang="0">
                <a:pos x="209278403" y="2147483646"/>
              </a:cxn>
              <a:cxn ang="0">
                <a:pos x="83712655" y="2147483646"/>
              </a:cxn>
              <a:cxn ang="0">
                <a:pos x="83712655" y="2147483646"/>
              </a:cxn>
              <a:cxn ang="0">
                <a:pos x="83712655" y="2147483646"/>
              </a:cxn>
              <a:cxn ang="0">
                <a:pos x="167425310" y="2147483646"/>
              </a:cxn>
              <a:cxn ang="0">
                <a:pos x="837126552" y="547798487"/>
              </a:cxn>
              <a:cxn ang="0">
                <a:pos x="460416368" y="842770896"/>
              </a:cxn>
              <a:cxn ang="0">
                <a:pos x="460416368" y="842770896"/>
              </a:cxn>
              <a:cxn ang="0">
                <a:pos x="460416368" y="842770896"/>
              </a:cxn>
              <a:cxn ang="0">
                <a:pos x="795266989" y="463525290"/>
              </a:cxn>
              <a:cxn ang="0">
                <a:pos x="795266989" y="463525290"/>
              </a:cxn>
              <a:cxn ang="0">
                <a:pos x="837126552" y="463525290"/>
              </a:cxn>
              <a:cxn ang="0">
                <a:pos x="1255689828" y="716351368"/>
              </a:cxn>
              <a:cxn ang="0">
                <a:pos x="1004551863" y="1769814988"/>
              </a:cxn>
              <a:cxn ang="0">
                <a:pos x="1088264518" y="1685535303"/>
              </a:cxn>
              <a:cxn ang="0">
                <a:pos x="1716106197" y="2147483646"/>
              </a:cxn>
              <a:cxn ang="0">
                <a:pos x="1716106197" y="2147483646"/>
              </a:cxn>
              <a:cxn ang="0">
                <a:pos x="1674253105" y="2147483646"/>
              </a:cxn>
              <a:cxn ang="0">
                <a:pos x="1213830265" y="2147483646"/>
              </a:cxn>
              <a:cxn ang="0">
                <a:pos x="1171977173" y="2147483646"/>
              </a:cxn>
              <a:cxn ang="0">
                <a:pos x="1171977173" y="2147483646"/>
              </a:cxn>
              <a:cxn ang="0">
                <a:pos x="1255689828" y="2147483646"/>
              </a:cxn>
              <a:cxn ang="0">
                <a:pos x="2009097255" y="2147483646"/>
              </a:cxn>
              <a:cxn ang="0">
                <a:pos x="2147483646" y="168552882"/>
              </a:cxn>
              <a:cxn ang="0">
                <a:pos x="2134669473" y="126413039"/>
              </a:cxn>
              <a:cxn ang="0">
                <a:pos x="2134669473" y="84279685"/>
              </a:cxn>
              <a:cxn ang="0">
                <a:pos x="2134669473" y="84279685"/>
              </a:cxn>
              <a:cxn ang="0">
                <a:pos x="2147483646" y="210692724"/>
              </a:cxn>
              <a:cxn ang="0">
                <a:pos x="2147483646" y="252832566"/>
              </a:cxn>
              <a:cxn ang="0">
                <a:pos x="2147483646" y="252832566"/>
              </a:cxn>
              <a:cxn ang="0">
                <a:pos x="2147483646" y="758491211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92" h="92">
                <a:moveTo>
                  <a:pt x="76" y="58"/>
                </a:moveTo>
                <a:cubicBezTo>
                  <a:pt x="78" y="50"/>
                  <a:pt x="78" y="50"/>
                  <a:pt x="78" y="50"/>
                </a:cubicBezTo>
                <a:cubicBezTo>
                  <a:pt x="92" y="42"/>
                  <a:pt x="92" y="42"/>
                  <a:pt x="92" y="42"/>
                </a:cubicBezTo>
                <a:cubicBezTo>
                  <a:pt x="88" y="26"/>
                  <a:pt x="88" y="26"/>
                  <a:pt x="88" y="26"/>
                </a:cubicBezTo>
                <a:cubicBezTo>
                  <a:pt x="72" y="26"/>
                  <a:pt x="72" y="26"/>
                  <a:pt x="72" y="26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20"/>
                  <a:pt x="66" y="20"/>
                  <a:pt x="66" y="20"/>
                </a:cubicBezTo>
                <a:cubicBezTo>
                  <a:pt x="66" y="4"/>
                  <a:pt x="66" y="4"/>
                  <a:pt x="66" y="4"/>
                </a:cubicBezTo>
                <a:cubicBezTo>
                  <a:pt x="50" y="0"/>
                  <a:pt x="50" y="0"/>
                  <a:pt x="50" y="0"/>
                </a:cubicBezTo>
                <a:cubicBezTo>
                  <a:pt x="41" y="14"/>
                  <a:pt x="41" y="14"/>
                  <a:pt x="41" y="14"/>
                </a:cubicBezTo>
                <a:cubicBezTo>
                  <a:pt x="33" y="16"/>
                  <a:pt x="33" y="16"/>
                  <a:pt x="33" y="16"/>
                </a:cubicBezTo>
                <a:cubicBezTo>
                  <a:pt x="19" y="8"/>
                  <a:pt x="19" y="8"/>
                  <a:pt x="19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4" y="42"/>
                  <a:pt x="14" y="42"/>
                  <a:pt x="14" y="42"/>
                </a:cubicBezTo>
                <a:cubicBezTo>
                  <a:pt x="0" y="50"/>
                  <a:pt x="0" y="50"/>
                  <a:pt x="0" y="50"/>
                </a:cubicBezTo>
                <a:cubicBezTo>
                  <a:pt x="4" y="66"/>
                  <a:pt x="4" y="66"/>
                  <a:pt x="4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6" y="88"/>
                  <a:pt x="26" y="88"/>
                  <a:pt x="26" y="88"/>
                </a:cubicBezTo>
                <a:cubicBezTo>
                  <a:pt x="42" y="92"/>
                  <a:pt x="42" y="92"/>
                  <a:pt x="42" y="92"/>
                </a:cubicBezTo>
                <a:cubicBezTo>
                  <a:pt x="50" y="79"/>
                  <a:pt x="50" y="79"/>
                  <a:pt x="50" y="79"/>
                </a:cubicBezTo>
                <a:cubicBezTo>
                  <a:pt x="58" y="76"/>
                  <a:pt x="58" y="76"/>
                  <a:pt x="58" y="76"/>
                </a:cubicBezTo>
                <a:cubicBezTo>
                  <a:pt x="72" y="84"/>
                  <a:pt x="72" y="84"/>
                  <a:pt x="72" y="84"/>
                </a:cubicBezTo>
                <a:cubicBezTo>
                  <a:pt x="84" y="72"/>
                  <a:pt x="84" y="72"/>
                  <a:pt x="84" y="72"/>
                </a:cubicBezTo>
                <a:cubicBezTo>
                  <a:pt x="76" y="58"/>
                  <a:pt x="76" y="58"/>
                  <a:pt x="76" y="58"/>
                </a:cubicBezTo>
                <a:close/>
                <a:moveTo>
                  <a:pt x="74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0"/>
                </a:cubicBezTo>
                <a:cubicBezTo>
                  <a:pt x="90" y="40"/>
                  <a:pt x="90" y="40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90" y="41"/>
                  <a:pt x="90" y="41"/>
                </a:cubicBezTo>
                <a:cubicBezTo>
                  <a:pt x="90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8" y="47"/>
                </a:cubicBezTo>
                <a:cubicBezTo>
                  <a:pt x="78" y="46"/>
                  <a:pt x="78" y="46"/>
                  <a:pt x="79" y="46"/>
                </a:cubicBezTo>
                <a:cubicBezTo>
                  <a:pt x="88" y="40"/>
                  <a:pt x="88" y="40"/>
                  <a:pt x="88" y="40"/>
                </a:cubicBezTo>
                <a:cubicBezTo>
                  <a:pt x="85" y="30"/>
                  <a:pt x="85" y="30"/>
                  <a:pt x="85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30"/>
                  <a:pt x="74" y="30"/>
                  <a:pt x="74" y="29"/>
                </a:cubicBezTo>
                <a:cubicBezTo>
                  <a:pt x="74" y="29"/>
                  <a:pt x="74" y="28"/>
                  <a:pt x="74" y="28"/>
                </a:cubicBezTo>
                <a:close/>
                <a:moveTo>
                  <a:pt x="41" y="31"/>
                </a:moveTo>
                <a:cubicBezTo>
                  <a:pt x="42" y="32"/>
                  <a:pt x="41" y="33"/>
                  <a:pt x="40" y="33"/>
                </a:cubicBezTo>
                <a:cubicBezTo>
                  <a:pt x="37" y="35"/>
                  <a:pt x="34" y="38"/>
                  <a:pt x="32" y="42"/>
                </a:cubicBezTo>
                <a:cubicBezTo>
                  <a:pt x="32" y="43"/>
                  <a:pt x="31" y="44"/>
                  <a:pt x="31" y="44"/>
                </a:cubicBezTo>
                <a:cubicBezTo>
                  <a:pt x="30" y="43"/>
                  <a:pt x="30" y="42"/>
                  <a:pt x="30" y="41"/>
                </a:cubicBezTo>
                <a:cubicBezTo>
                  <a:pt x="32" y="37"/>
                  <a:pt x="35" y="34"/>
                  <a:pt x="39" y="31"/>
                </a:cubicBezTo>
                <a:cubicBezTo>
                  <a:pt x="40" y="31"/>
                  <a:pt x="41" y="31"/>
                  <a:pt x="41" y="31"/>
                </a:cubicBezTo>
                <a:close/>
                <a:moveTo>
                  <a:pt x="17" y="64"/>
                </a:move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5" y="64"/>
                  <a:pt x="5" y="64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5" y="63"/>
                  <a:pt x="5" y="63"/>
                  <a:pt x="5" y="63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2" y="52"/>
                  <a:pt x="2" y="52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2" y="51"/>
                  <a:pt x="2" y="51"/>
                  <a:pt x="2" y="51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4" y="46"/>
                  <a:pt x="13" y="46"/>
                  <a:pt x="13" y="47"/>
                </a:cubicBezTo>
                <a:cubicBezTo>
                  <a:pt x="4" y="52"/>
                  <a:pt x="4" y="52"/>
                  <a:pt x="4" y="52"/>
                </a:cubicBezTo>
                <a:cubicBezTo>
                  <a:pt x="7" y="62"/>
                  <a:pt x="7" y="62"/>
                  <a:pt x="7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8" y="62"/>
                  <a:pt x="18" y="63"/>
                  <a:pt x="18" y="63"/>
                </a:cubicBezTo>
                <a:cubicBezTo>
                  <a:pt x="18" y="63"/>
                  <a:pt x="18" y="64"/>
                  <a:pt x="17" y="64"/>
                </a:cubicBezTo>
                <a:close/>
                <a:moveTo>
                  <a:pt x="20" y="13"/>
                </a:moveTo>
                <a:cubicBezTo>
                  <a:pt x="12" y="20"/>
                  <a:pt x="12" y="20"/>
                  <a:pt x="12" y="20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0"/>
                  <a:pt x="18" y="30"/>
                  <a:pt x="17" y="31"/>
                </a:cubicBezTo>
                <a:cubicBezTo>
                  <a:pt x="17" y="31"/>
                  <a:pt x="16" y="31"/>
                  <a:pt x="16" y="3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0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8"/>
                </a:cubicBezTo>
                <a:cubicBezTo>
                  <a:pt x="30" y="18"/>
                  <a:pt x="29" y="18"/>
                  <a:pt x="29" y="18"/>
                </a:cubicBezTo>
                <a:lnTo>
                  <a:pt x="20" y="13"/>
                </a:lnTo>
                <a:close/>
                <a:moveTo>
                  <a:pt x="26" y="40"/>
                </a:moveTo>
                <a:cubicBezTo>
                  <a:pt x="25" y="41"/>
                  <a:pt x="25" y="42"/>
                  <a:pt x="24" y="42"/>
                </a:cubicBezTo>
                <a:cubicBezTo>
                  <a:pt x="23" y="42"/>
                  <a:pt x="23" y="41"/>
                  <a:pt x="24" y="40"/>
                </a:cubicBezTo>
                <a:cubicBezTo>
                  <a:pt x="26" y="33"/>
                  <a:pt x="30" y="28"/>
                  <a:pt x="36" y="25"/>
                </a:cubicBezTo>
                <a:cubicBezTo>
                  <a:pt x="37" y="24"/>
                  <a:pt x="38" y="24"/>
                  <a:pt x="39" y="25"/>
                </a:cubicBezTo>
                <a:cubicBezTo>
                  <a:pt x="39" y="26"/>
                  <a:pt x="38" y="26"/>
                  <a:pt x="37" y="27"/>
                </a:cubicBezTo>
                <a:cubicBezTo>
                  <a:pt x="32" y="30"/>
                  <a:pt x="28" y="34"/>
                  <a:pt x="26" y="40"/>
                </a:cubicBezTo>
                <a:close/>
                <a:moveTo>
                  <a:pt x="47" y="80"/>
                </a:move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40" y="90"/>
                  <a:pt x="40" y="90"/>
                  <a:pt x="40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9" y="87"/>
                </a:cubicBezTo>
                <a:cubicBezTo>
                  <a:pt x="29" y="87"/>
                  <a:pt x="29" y="87"/>
                  <a:pt x="28" y="87"/>
                </a:cubicBezTo>
                <a:cubicBezTo>
                  <a:pt x="28" y="87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4"/>
                  <a:pt x="29" y="74"/>
                  <a:pt x="29" y="74"/>
                </a:cubicBezTo>
                <a:cubicBezTo>
                  <a:pt x="29" y="74"/>
                  <a:pt x="30" y="74"/>
                  <a:pt x="30" y="75"/>
                </a:cubicBezTo>
                <a:cubicBezTo>
                  <a:pt x="30" y="86"/>
                  <a:pt x="30" y="86"/>
                  <a:pt x="30" y="86"/>
                </a:cubicBezTo>
                <a:cubicBezTo>
                  <a:pt x="40" y="88"/>
                  <a:pt x="40" y="88"/>
                  <a:pt x="40" y="88"/>
                </a:cubicBezTo>
                <a:cubicBezTo>
                  <a:pt x="46" y="79"/>
                  <a:pt x="46" y="79"/>
                  <a:pt x="46" y="79"/>
                </a:cubicBezTo>
                <a:cubicBezTo>
                  <a:pt x="46" y="79"/>
                  <a:pt x="46" y="78"/>
                  <a:pt x="47" y="79"/>
                </a:cubicBezTo>
                <a:cubicBezTo>
                  <a:pt x="47" y="79"/>
                  <a:pt x="47" y="79"/>
                  <a:pt x="47" y="80"/>
                </a:cubicBezTo>
                <a:close/>
                <a:moveTo>
                  <a:pt x="48" y="54"/>
                </a:moveTo>
                <a:cubicBezTo>
                  <a:pt x="44" y="55"/>
                  <a:pt x="39" y="53"/>
                  <a:pt x="38" y="48"/>
                </a:cubicBezTo>
                <a:cubicBezTo>
                  <a:pt x="37" y="44"/>
                  <a:pt x="39" y="39"/>
                  <a:pt x="44" y="38"/>
                </a:cubicBezTo>
                <a:cubicBezTo>
                  <a:pt x="48" y="37"/>
                  <a:pt x="53" y="39"/>
                  <a:pt x="54" y="44"/>
                </a:cubicBezTo>
                <a:cubicBezTo>
                  <a:pt x="55" y="48"/>
                  <a:pt x="52" y="53"/>
                  <a:pt x="48" y="54"/>
                </a:cubicBezTo>
                <a:close/>
                <a:moveTo>
                  <a:pt x="52" y="4"/>
                </a:moveTo>
                <a:cubicBezTo>
                  <a:pt x="46" y="13"/>
                  <a:pt x="46" y="13"/>
                  <a:pt x="46" y="13"/>
                </a:cubicBezTo>
                <a:cubicBezTo>
                  <a:pt x="46" y="14"/>
                  <a:pt x="45" y="14"/>
                  <a:pt x="45" y="14"/>
                </a:cubicBezTo>
                <a:cubicBezTo>
                  <a:pt x="45" y="13"/>
                  <a:pt x="45" y="13"/>
                  <a:pt x="45" y="12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51" y="2"/>
                  <a:pt x="51" y="2"/>
                  <a:pt x="51" y="2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5"/>
                  <a:pt x="63" y="5"/>
                  <a:pt x="63" y="5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17"/>
                  <a:pt x="63" y="17"/>
                  <a:pt x="63" y="17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8"/>
                  <a:pt x="62" y="18"/>
                  <a:pt x="62" y="17"/>
                </a:cubicBezTo>
                <a:cubicBezTo>
                  <a:pt x="62" y="7"/>
                  <a:pt x="62" y="7"/>
                  <a:pt x="62" y="7"/>
                </a:cubicBezTo>
                <a:lnTo>
                  <a:pt x="52" y="4"/>
                </a:lnTo>
                <a:close/>
                <a:moveTo>
                  <a:pt x="81" y="72"/>
                </a:move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81" y="73"/>
                  <a:pt x="81" y="73"/>
                  <a:pt x="81" y="73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5"/>
                  <a:pt x="61" y="75"/>
                  <a:pt x="62" y="75"/>
                </a:cubicBezTo>
                <a:cubicBezTo>
                  <a:pt x="62" y="74"/>
                  <a:pt x="62" y="74"/>
                  <a:pt x="63" y="74"/>
                </a:cubicBezTo>
                <a:cubicBezTo>
                  <a:pt x="72" y="80"/>
                  <a:pt x="72" y="80"/>
                  <a:pt x="72" y="80"/>
                </a:cubicBezTo>
                <a:cubicBezTo>
                  <a:pt x="79" y="72"/>
                  <a:pt x="79" y="72"/>
                  <a:pt x="79" y="72"/>
                </a:cubicBezTo>
                <a:cubicBezTo>
                  <a:pt x="74" y="63"/>
                  <a:pt x="74" y="63"/>
                  <a:pt x="74" y="63"/>
                </a:cubicBezTo>
                <a:cubicBezTo>
                  <a:pt x="74" y="62"/>
                  <a:pt x="74" y="62"/>
                  <a:pt x="74" y="62"/>
                </a:cubicBezTo>
                <a:cubicBezTo>
                  <a:pt x="75" y="61"/>
                  <a:pt x="75" y="62"/>
                  <a:pt x="75" y="62"/>
                </a:cubicBezTo>
                <a:cubicBezTo>
                  <a:pt x="81" y="72"/>
                  <a:pt x="81" y="72"/>
                  <a:pt x="81" y="72"/>
                </a:cubicBezTo>
                <a:cubicBezTo>
                  <a:pt x="81" y="72"/>
                  <a:pt x="81" y="72"/>
                  <a:pt x="81" y="7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8445" name="Freeform 502"/>
          <p:cNvSpPr>
            <a:spLocks noEditPoints="1"/>
          </p:cNvSpPr>
          <p:nvPr/>
        </p:nvSpPr>
        <p:spPr>
          <a:xfrm>
            <a:off x="8878888" y="1905000"/>
            <a:ext cx="593725" cy="439738"/>
          </a:xfrm>
          <a:custGeom>
            <a:avLst/>
            <a:gdLst/>
            <a:ahLst/>
            <a:cxnLst>
              <a:cxn ang="0">
                <a:pos x="2147483646" y="1023003143"/>
              </a:cxn>
              <a:cxn ang="0">
                <a:pos x="523260385" y="1023003143"/>
              </a:cxn>
              <a:cxn ang="0">
                <a:pos x="492481015" y="1085000635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085000635"/>
              </a:cxn>
              <a:cxn ang="0">
                <a:pos x="2147483646" y="1023003143"/>
              </a:cxn>
              <a:cxn ang="0">
                <a:pos x="523260385" y="930001340"/>
              </a:cxn>
              <a:cxn ang="0">
                <a:pos x="2147483646" y="930001340"/>
              </a:cxn>
              <a:cxn ang="0">
                <a:pos x="2147483646" y="433999141"/>
              </a:cxn>
              <a:cxn ang="0">
                <a:pos x="2147483646" y="403000395"/>
              </a:cxn>
              <a:cxn ang="0">
                <a:pos x="1261981908" y="403000395"/>
              </a:cxn>
              <a:cxn ang="0">
                <a:pos x="1231202539" y="372001649"/>
              </a:cxn>
              <a:cxn ang="0">
                <a:pos x="1231202539" y="154999296"/>
              </a:cxn>
              <a:cxn ang="0">
                <a:pos x="1077305689" y="0"/>
              </a:cxn>
              <a:cxn ang="0">
                <a:pos x="153902398" y="0"/>
              </a:cxn>
              <a:cxn ang="0">
                <a:pos x="0" y="154999296"/>
              </a:cxn>
              <a:cxn ang="0">
                <a:pos x="0" y="2147483646"/>
              </a:cxn>
              <a:cxn ang="0">
                <a:pos x="400142906" y="1054001889"/>
              </a:cxn>
              <a:cxn ang="0">
                <a:pos x="523260385" y="930001340"/>
              </a:cxn>
            </a:cxnLst>
            <a:pathLst>
              <a:path w="107" h="79">
                <a:moveTo>
                  <a:pt x="106" y="33"/>
                </a:moveTo>
                <a:cubicBezTo>
                  <a:pt x="17" y="33"/>
                  <a:pt x="17" y="33"/>
                  <a:pt x="17" y="33"/>
                </a:cubicBezTo>
                <a:cubicBezTo>
                  <a:pt x="17" y="33"/>
                  <a:pt x="16" y="34"/>
                  <a:pt x="16" y="35"/>
                </a:cubicBezTo>
                <a:cubicBezTo>
                  <a:pt x="0" y="79"/>
                  <a:pt x="0" y="79"/>
                  <a:pt x="0" y="79"/>
                </a:cubicBezTo>
                <a:cubicBezTo>
                  <a:pt x="91" y="79"/>
                  <a:pt x="91" y="79"/>
                  <a:pt x="91" y="79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34"/>
                  <a:pt x="107" y="33"/>
                  <a:pt x="106" y="33"/>
                </a:cubicBezTo>
                <a:close/>
                <a:moveTo>
                  <a:pt x="17" y="30"/>
                </a:moveTo>
                <a:cubicBezTo>
                  <a:pt x="91" y="30"/>
                  <a:pt x="91" y="30"/>
                  <a:pt x="91" y="30"/>
                </a:cubicBezTo>
                <a:cubicBezTo>
                  <a:pt x="91" y="14"/>
                  <a:pt x="91" y="14"/>
                  <a:pt x="91" y="14"/>
                </a:cubicBezTo>
                <a:cubicBezTo>
                  <a:pt x="91" y="13"/>
                  <a:pt x="90" y="13"/>
                  <a:pt x="90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0" y="13"/>
                  <a:pt x="40" y="12"/>
                  <a:pt x="40" y="12"/>
                </a:cubicBezTo>
                <a:cubicBezTo>
                  <a:pt x="40" y="5"/>
                  <a:pt x="40" y="5"/>
                  <a:pt x="40" y="5"/>
                </a:cubicBezTo>
                <a:cubicBezTo>
                  <a:pt x="40" y="2"/>
                  <a:pt x="38" y="0"/>
                  <a:pt x="35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0"/>
                  <a:pt x="0" y="70"/>
                  <a:pt x="0" y="70"/>
                </a:cubicBezTo>
                <a:cubicBezTo>
                  <a:pt x="13" y="34"/>
                  <a:pt x="13" y="34"/>
                  <a:pt x="13" y="34"/>
                </a:cubicBezTo>
                <a:cubicBezTo>
                  <a:pt x="13" y="32"/>
                  <a:pt x="15" y="30"/>
                  <a:pt x="17" y="3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8446" name="Freeform 370"/>
          <p:cNvSpPr>
            <a:spLocks noEditPoints="1"/>
          </p:cNvSpPr>
          <p:nvPr/>
        </p:nvSpPr>
        <p:spPr>
          <a:xfrm>
            <a:off x="2613025" y="1917700"/>
            <a:ext cx="495300" cy="600075"/>
          </a:xfrm>
          <a:custGeom>
            <a:avLst/>
            <a:gdLst/>
            <a:ahLst/>
            <a:cxnLst>
              <a:cxn ang="0">
                <a:pos x="2147483646" y="371991948"/>
              </a:cxn>
              <a:cxn ang="0">
                <a:pos x="1290344704" y="604486915"/>
              </a:cxn>
              <a:cxn ang="0">
                <a:pos x="1336427959" y="1906458732"/>
              </a:cxn>
              <a:cxn ang="0">
                <a:pos x="92166510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84333019" y="2147483646"/>
              </a:cxn>
              <a:cxn ang="0">
                <a:pos x="1428594468" y="2147483646"/>
              </a:cxn>
              <a:cxn ang="0">
                <a:pos x="1520760978" y="2147483646"/>
              </a:cxn>
              <a:cxn ang="0">
                <a:pos x="1520760978" y="2147483646"/>
              </a:cxn>
              <a:cxn ang="0">
                <a:pos x="276499529" y="2147483646"/>
              </a:cxn>
              <a:cxn ang="0">
                <a:pos x="599089097" y="2147483646"/>
              </a:cxn>
              <a:cxn ang="0">
                <a:pos x="645172352" y="2147483646"/>
              </a:cxn>
              <a:cxn ang="0">
                <a:pos x="921671881" y="2147483646"/>
              </a:cxn>
              <a:cxn ang="0">
                <a:pos x="829505371" y="2147483646"/>
              </a:cxn>
              <a:cxn ang="0">
                <a:pos x="921671881" y="2147483646"/>
              </a:cxn>
              <a:cxn ang="0">
                <a:pos x="1059928430" y="2147483646"/>
              </a:cxn>
              <a:cxn ang="0">
                <a:pos x="1152094940" y="2147483646"/>
              </a:cxn>
              <a:cxn ang="0">
                <a:pos x="1336427959" y="2147483646"/>
              </a:cxn>
              <a:cxn ang="0">
                <a:pos x="1428594468" y="2147483646"/>
              </a:cxn>
              <a:cxn ang="0">
                <a:pos x="1382511214" y="2147483646"/>
              </a:cxn>
              <a:cxn ang="0">
                <a:pos x="1428594468" y="2147483646"/>
              </a:cxn>
              <a:cxn ang="0">
                <a:pos x="1705100782" y="2147483646"/>
              </a:cxn>
              <a:cxn ang="0">
                <a:pos x="1566844233" y="2147483646"/>
              </a:cxn>
              <a:cxn ang="0">
                <a:pos x="1843350547" y="2147483646"/>
              </a:cxn>
              <a:cxn ang="0">
                <a:pos x="1659010742" y="2147483646"/>
              </a:cxn>
              <a:cxn ang="0">
                <a:pos x="1797267292" y="2147483646"/>
              </a:cxn>
              <a:cxn ang="0">
                <a:pos x="2147483646" y="1859959739"/>
              </a:cxn>
              <a:cxn ang="0">
                <a:pos x="2147483646" y="371991948"/>
              </a:cxn>
              <a:cxn ang="0">
                <a:pos x="2147483646" y="883480876"/>
              </a:cxn>
              <a:cxn ang="0">
                <a:pos x="2147483646" y="929979869"/>
              </a:cxn>
              <a:cxn ang="0">
                <a:pos x="2147483646" y="650985909"/>
              </a:cxn>
              <a:cxn ang="0">
                <a:pos x="2147483646" y="604486915"/>
              </a:cxn>
              <a:cxn ang="0">
                <a:pos x="2147483646" y="883480876"/>
              </a:cxn>
            </a:cxnLst>
            <a:pathLst>
              <a:path w="73" h="88">
                <a:moveTo>
                  <a:pt x="60" y="8"/>
                </a:moveTo>
                <a:cubicBezTo>
                  <a:pt x="50" y="0"/>
                  <a:pt x="36" y="3"/>
                  <a:pt x="28" y="13"/>
                </a:cubicBezTo>
                <a:cubicBezTo>
                  <a:pt x="22" y="22"/>
                  <a:pt x="23" y="33"/>
                  <a:pt x="29" y="41"/>
                </a:cubicBezTo>
                <a:cubicBezTo>
                  <a:pt x="2" y="79"/>
                  <a:pt x="2" y="79"/>
                  <a:pt x="2" y="79"/>
                </a:cubicBezTo>
                <a:cubicBezTo>
                  <a:pt x="0" y="81"/>
                  <a:pt x="1" y="85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2" y="48"/>
                  <a:pt x="33" y="49"/>
                </a:cubicBezTo>
                <a:cubicBezTo>
                  <a:pt x="34" y="49"/>
                  <a:pt x="34" y="50"/>
                  <a:pt x="33" y="51"/>
                </a:cubicBezTo>
                <a:cubicBezTo>
                  <a:pt x="6" y="88"/>
                  <a:pt x="6" y="88"/>
                  <a:pt x="6" y="88"/>
                </a:cubicBezTo>
                <a:cubicBezTo>
                  <a:pt x="13" y="87"/>
                  <a:pt x="13" y="87"/>
                  <a:pt x="13" y="87"/>
                </a:cubicBezTo>
                <a:cubicBezTo>
                  <a:pt x="14" y="85"/>
                  <a:pt x="14" y="85"/>
                  <a:pt x="14" y="85"/>
                </a:cubicBezTo>
                <a:cubicBezTo>
                  <a:pt x="20" y="84"/>
                  <a:pt x="20" y="84"/>
                  <a:pt x="20" y="84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79"/>
                  <a:pt x="20" y="79"/>
                  <a:pt x="20" y="79"/>
                </a:cubicBezTo>
                <a:cubicBezTo>
                  <a:pt x="23" y="78"/>
                  <a:pt x="23" y="78"/>
                  <a:pt x="23" y="78"/>
                </a:cubicBezTo>
                <a:cubicBezTo>
                  <a:pt x="25" y="75"/>
                  <a:pt x="25" y="75"/>
                  <a:pt x="25" y="75"/>
                </a:cubicBezTo>
                <a:cubicBezTo>
                  <a:pt x="29" y="75"/>
                  <a:pt x="29" y="75"/>
                  <a:pt x="29" y="75"/>
                </a:cubicBezTo>
                <a:cubicBezTo>
                  <a:pt x="31" y="72"/>
                  <a:pt x="31" y="72"/>
                  <a:pt x="31" y="72"/>
                </a:cubicBezTo>
                <a:cubicBezTo>
                  <a:pt x="30" y="66"/>
                  <a:pt x="30" y="66"/>
                  <a:pt x="30" y="66"/>
                </a:cubicBezTo>
                <a:cubicBezTo>
                  <a:pt x="31" y="65"/>
                  <a:pt x="31" y="65"/>
                  <a:pt x="31" y="65"/>
                </a:cubicBezTo>
                <a:cubicBezTo>
                  <a:pt x="37" y="64"/>
                  <a:pt x="37" y="64"/>
                  <a:pt x="37" y="64"/>
                </a:cubicBezTo>
                <a:cubicBezTo>
                  <a:pt x="34" y="59"/>
                  <a:pt x="34" y="59"/>
                  <a:pt x="34" y="59"/>
                </a:cubicBezTo>
                <a:cubicBezTo>
                  <a:pt x="40" y="57"/>
                  <a:pt x="40" y="57"/>
                  <a:pt x="40" y="57"/>
                </a:cubicBezTo>
                <a:cubicBezTo>
                  <a:pt x="36" y="51"/>
                  <a:pt x="36" y="51"/>
                  <a:pt x="36" y="51"/>
                </a:cubicBezTo>
                <a:cubicBezTo>
                  <a:pt x="39" y="48"/>
                  <a:pt x="39" y="48"/>
                  <a:pt x="39" y="48"/>
                </a:cubicBezTo>
                <a:cubicBezTo>
                  <a:pt x="48" y="52"/>
                  <a:pt x="59" y="49"/>
                  <a:pt x="66" y="40"/>
                </a:cubicBezTo>
                <a:cubicBezTo>
                  <a:pt x="73" y="30"/>
                  <a:pt x="71" y="15"/>
                  <a:pt x="60" y="8"/>
                </a:cubicBezTo>
                <a:close/>
                <a:moveTo>
                  <a:pt x="58" y="19"/>
                </a:moveTo>
                <a:cubicBezTo>
                  <a:pt x="56" y="21"/>
                  <a:pt x="53" y="22"/>
                  <a:pt x="51" y="20"/>
                </a:cubicBezTo>
                <a:cubicBezTo>
                  <a:pt x="49" y="19"/>
                  <a:pt x="49" y="16"/>
                  <a:pt x="50" y="14"/>
                </a:cubicBezTo>
                <a:cubicBezTo>
                  <a:pt x="52" y="12"/>
                  <a:pt x="55" y="11"/>
                  <a:pt x="57" y="13"/>
                </a:cubicBezTo>
                <a:cubicBezTo>
                  <a:pt x="59" y="14"/>
                  <a:pt x="59" y="17"/>
                  <a:pt x="58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7467600" y="5267325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椭圆 5"/>
          <p:cNvSpPr/>
          <p:nvPr/>
        </p:nvSpPr>
        <p:spPr>
          <a:xfrm>
            <a:off x="8561388" y="5227638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8145463" y="3784600"/>
            <a:ext cx="415925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椭圆 7"/>
          <p:cNvSpPr/>
          <p:nvPr/>
        </p:nvSpPr>
        <p:spPr>
          <a:xfrm>
            <a:off x="8561388" y="373221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4419600" y="2298700"/>
            <a:ext cx="3470275" cy="2990850"/>
          </a:xfrm>
          <a:prstGeom prst="hexagon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>
            <a:stCxn id="9" idx="3"/>
            <a:endCxn id="9" idx="2"/>
          </p:cNvCxnSpPr>
          <p:nvPr/>
        </p:nvCxnSpPr>
        <p:spPr>
          <a:xfrm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9" idx="3"/>
            <a:endCxn id="9" idx="2"/>
          </p:cNvCxnSpPr>
          <p:nvPr/>
        </p:nvCxnSpPr>
        <p:spPr>
          <a:xfrm flipH="1">
            <a:off x="5167313" y="2298700"/>
            <a:ext cx="1974850" cy="299085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9" idx="3"/>
            <a:endCxn id="9" idx="1"/>
          </p:cNvCxnSpPr>
          <p:nvPr/>
        </p:nvCxnSpPr>
        <p:spPr>
          <a:xfrm>
            <a:off x="4419600" y="3794125"/>
            <a:ext cx="3470275" cy="0"/>
          </a:xfrm>
          <a:prstGeom prst="line">
            <a:avLst/>
          </a:prstGeom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5944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659563" y="1914525"/>
            <a:ext cx="749300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3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613" y="2055813"/>
            <a:ext cx="468312" cy="46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椭圆 15"/>
          <p:cNvSpPr/>
          <p:nvPr/>
        </p:nvSpPr>
        <p:spPr>
          <a:xfrm>
            <a:off x="472757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92663" y="4824413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6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650" y="4984750"/>
            <a:ext cx="441325" cy="439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椭圆 18"/>
          <p:cNvSpPr/>
          <p:nvPr/>
        </p:nvSpPr>
        <p:spPr>
          <a:xfrm>
            <a:off x="4098925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64013" y="3417888"/>
            <a:ext cx="750888" cy="7508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499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650" y="3589338"/>
            <a:ext cx="465138" cy="465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椭圆 23"/>
          <p:cNvSpPr/>
          <p:nvPr/>
        </p:nvSpPr>
        <p:spPr>
          <a:xfrm>
            <a:off x="6651625" y="4759325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716713" y="4824413"/>
            <a:ext cx="750888" cy="749300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2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0388" y="5014913"/>
            <a:ext cx="369887" cy="369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椭圆 26"/>
          <p:cNvSpPr/>
          <p:nvPr/>
        </p:nvSpPr>
        <p:spPr>
          <a:xfrm>
            <a:off x="4727575" y="1847850"/>
            <a:ext cx="881063" cy="8826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92663" y="1914525"/>
            <a:ext cx="750888" cy="749300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5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650" y="2055813"/>
            <a:ext cx="468313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椭圆 29"/>
          <p:cNvSpPr/>
          <p:nvPr/>
        </p:nvSpPr>
        <p:spPr>
          <a:xfrm>
            <a:off x="7310438" y="3352800"/>
            <a:ext cx="881063" cy="8810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375525" y="3417888"/>
            <a:ext cx="750888" cy="7508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8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9675" y="3589338"/>
            <a:ext cx="382588" cy="382587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3" name="直接连接符 32"/>
          <p:cNvCxnSpPr>
            <a:stCxn id="9" idx="3"/>
            <a:endCxn id="9" idx="1"/>
          </p:cNvCxnSpPr>
          <p:nvPr/>
        </p:nvCxnSpPr>
        <p:spPr>
          <a:xfrm flipV="1">
            <a:off x="7467600" y="2298700"/>
            <a:ext cx="1143000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椭圆 33"/>
          <p:cNvSpPr/>
          <p:nvPr/>
        </p:nvSpPr>
        <p:spPr>
          <a:xfrm>
            <a:off x="8561388" y="2257425"/>
            <a:ext cx="98425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5" name="直接连接符 34"/>
          <p:cNvCxnSpPr>
            <a:stCxn id="9" idx="3"/>
            <a:endCxn id="9" idx="1"/>
          </p:cNvCxnSpPr>
          <p:nvPr/>
        </p:nvCxnSpPr>
        <p:spPr>
          <a:xfrm flipH="1" flipV="1">
            <a:off x="3581400" y="5286375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椭圆 35"/>
          <p:cNvSpPr/>
          <p:nvPr/>
        </p:nvSpPr>
        <p:spPr>
          <a:xfrm flipH="1">
            <a:off x="3532188" y="5246688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7" name="直接连接符 36"/>
          <p:cNvCxnSpPr>
            <a:stCxn id="9" idx="3"/>
            <a:endCxn id="9" idx="1"/>
          </p:cNvCxnSpPr>
          <p:nvPr/>
        </p:nvCxnSpPr>
        <p:spPr>
          <a:xfrm flipH="1">
            <a:off x="3636963" y="3794125"/>
            <a:ext cx="415925" cy="0"/>
          </a:xfrm>
          <a:prstGeom prst="line">
            <a:avLst/>
          </a:prstGeom>
          <a:noFill/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椭圆 37"/>
          <p:cNvSpPr/>
          <p:nvPr/>
        </p:nvSpPr>
        <p:spPr>
          <a:xfrm flipH="1">
            <a:off x="3536950" y="3741738"/>
            <a:ext cx="100013" cy="98425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9" name="直接连接符 38"/>
          <p:cNvCxnSpPr>
            <a:stCxn id="9" idx="3"/>
            <a:endCxn id="9" idx="1"/>
          </p:cNvCxnSpPr>
          <p:nvPr/>
        </p:nvCxnSpPr>
        <p:spPr>
          <a:xfrm flipH="1" flipV="1">
            <a:off x="3581400" y="2317750"/>
            <a:ext cx="1143000" cy="0"/>
          </a:xfrm>
          <a:prstGeom prst="line">
            <a:avLst/>
          </a:prstGeom>
          <a:noFill/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椭圆 39"/>
          <p:cNvSpPr/>
          <p:nvPr/>
        </p:nvSpPr>
        <p:spPr>
          <a:xfrm flipH="1">
            <a:off x="3532188" y="2278063"/>
            <a:ext cx="98425" cy="98425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0517" name="组合 49"/>
          <p:cNvGrpSpPr/>
          <p:nvPr/>
        </p:nvGrpSpPr>
        <p:grpSpPr>
          <a:xfrm>
            <a:off x="8874125" y="1874838"/>
            <a:ext cx="2767013" cy="803275"/>
            <a:chOff x="1814877" y="3338628"/>
            <a:chExt cx="2766958" cy="803440"/>
          </a:xfrm>
        </p:grpSpPr>
        <p:sp>
          <p:nvSpPr>
            <p:cNvPr id="20518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19" name="文本框 51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0" name="组合 52"/>
          <p:cNvGrpSpPr/>
          <p:nvPr/>
        </p:nvGrpSpPr>
        <p:grpSpPr>
          <a:xfrm>
            <a:off x="8874125" y="3328988"/>
            <a:ext cx="2767013" cy="803275"/>
            <a:chOff x="1814877" y="3338628"/>
            <a:chExt cx="2766958" cy="803440"/>
          </a:xfrm>
        </p:grpSpPr>
        <p:sp>
          <p:nvSpPr>
            <p:cNvPr id="20521" name="TextBox 35"/>
            <p:cNvSpPr txBox="1"/>
            <p:nvPr/>
          </p:nvSpPr>
          <p:spPr>
            <a:xfrm>
              <a:off x="1815019" y="3681666"/>
              <a:ext cx="2766816" cy="460402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2" name="文本框 54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3" name="组合 55"/>
          <p:cNvGrpSpPr/>
          <p:nvPr/>
        </p:nvGrpSpPr>
        <p:grpSpPr>
          <a:xfrm>
            <a:off x="8874125" y="4797425"/>
            <a:ext cx="2767013" cy="803275"/>
            <a:chOff x="1814877" y="3338628"/>
            <a:chExt cx="2766958" cy="803439"/>
          </a:xfrm>
        </p:grpSpPr>
        <p:sp>
          <p:nvSpPr>
            <p:cNvPr id="20524" name="TextBox 35"/>
            <p:cNvSpPr txBox="1"/>
            <p:nvPr/>
          </p:nvSpPr>
          <p:spPr>
            <a:xfrm>
              <a:off x="1815019" y="3681666"/>
              <a:ext cx="2766816" cy="46040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5" name="文本框 57"/>
            <p:cNvSpPr txBox="1"/>
            <p:nvPr/>
          </p:nvSpPr>
          <p:spPr>
            <a:xfrm>
              <a:off x="1814877" y="3338628"/>
              <a:ext cx="1735421" cy="33711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6" name="组合 58"/>
          <p:cNvGrpSpPr/>
          <p:nvPr/>
        </p:nvGrpSpPr>
        <p:grpSpPr>
          <a:xfrm>
            <a:off x="709613" y="1871663"/>
            <a:ext cx="2944812" cy="798512"/>
            <a:chOff x="1815019" y="3343112"/>
            <a:chExt cx="2944563" cy="799209"/>
          </a:xfrm>
        </p:grpSpPr>
        <p:sp>
          <p:nvSpPr>
            <p:cNvPr id="20527" name="TextBox 35"/>
            <p:cNvSpPr txBox="1"/>
            <p:nvPr/>
          </p:nvSpPr>
          <p:spPr>
            <a:xfrm>
              <a:off x="1815019" y="3681666"/>
              <a:ext cx="2766816" cy="46065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28" name="文本框 60"/>
            <p:cNvSpPr txBox="1"/>
            <p:nvPr/>
          </p:nvSpPr>
          <p:spPr>
            <a:xfrm>
              <a:off x="3011764" y="3343112"/>
              <a:ext cx="1747818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29" name="组合 61"/>
          <p:cNvGrpSpPr/>
          <p:nvPr/>
        </p:nvGrpSpPr>
        <p:grpSpPr>
          <a:xfrm>
            <a:off x="665163" y="3324225"/>
            <a:ext cx="2943225" cy="798513"/>
            <a:chOff x="1815019" y="3343112"/>
            <a:chExt cx="2944245" cy="799208"/>
          </a:xfrm>
        </p:grpSpPr>
        <p:sp>
          <p:nvSpPr>
            <p:cNvPr id="20530" name="TextBox 35"/>
            <p:cNvSpPr txBox="1"/>
            <p:nvPr/>
          </p:nvSpPr>
          <p:spPr>
            <a:xfrm>
              <a:off x="1815019" y="3681666"/>
              <a:ext cx="2766816" cy="4606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1" name="文本框 63"/>
            <p:cNvSpPr txBox="1"/>
            <p:nvPr/>
          </p:nvSpPr>
          <p:spPr>
            <a:xfrm>
              <a:off x="3057509" y="3343112"/>
              <a:ext cx="1701755" cy="33723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532" name="组合 64"/>
          <p:cNvGrpSpPr/>
          <p:nvPr/>
        </p:nvGrpSpPr>
        <p:grpSpPr>
          <a:xfrm>
            <a:off x="635000" y="4810125"/>
            <a:ext cx="2944813" cy="800100"/>
            <a:chOff x="1815019" y="3343112"/>
            <a:chExt cx="2944562" cy="797770"/>
          </a:xfrm>
        </p:grpSpPr>
        <p:sp>
          <p:nvSpPr>
            <p:cNvPr id="20533" name="TextBox 35"/>
            <p:cNvSpPr txBox="1"/>
            <p:nvPr/>
          </p:nvSpPr>
          <p:spPr>
            <a:xfrm>
              <a:off x="1815019" y="3681666"/>
              <a:ext cx="2766816" cy="4592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just">
                <a:buFont typeface="Arial" panose="020B0604020202020204" pitchFamily="34" charset="0"/>
              </a:pPr>
              <a:r>
                <a:rPr lang="zh-CN" altLang="zh-CN" sz="12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here,according to your need to draw the text box size</a:t>
              </a:r>
              <a:endPara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534" name="文本框 66"/>
            <p:cNvSpPr txBox="1"/>
            <p:nvPr/>
          </p:nvSpPr>
          <p:spPr>
            <a:xfrm>
              <a:off x="3001605" y="3343112"/>
              <a:ext cx="1757976" cy="33656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r">
                <a:buFont typeface="Arial" panose="020B0604020202020204" pitchFamily="34" charset="0"/>
              </a:pPr>
              <a:r>
                <a:rPr lang="zh-CN" altLang="en-US" sz="1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16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1465263" y="1393825"/>
            <a:ext cx="4740275" cy="3013075"/>
          </a:xfrm>
          <a:custGeom>
            <a:avLst/>
            <a:gdLst>
              <a:gd name="connsiteX0" fmla="*/ 1492000 w 4764024"/>
              <a:gd name="connsiteY0" fmla="*/ 0 h 3029848"/>
              <a:gd name="connsiteX1" fmla="*/ 1514924 w 4764024"/>
              <a:gd name="connsiteY1" fmla="*/ 0 h 3029848"/>
              <a:gd name="connsiteX2" fmla="*/ 4661912 w 4764024"/>
              <a:gd name="connsiteY2" fmla="*/ 0 h 3029848"/>
              <a:gd name="connsiteX3" fmla="*/ 4764024 w 4764024"/>
              <a:gd name="connsiteY3" fmla="*/ 102112 h 3029848"/>
              <a:gd name="connsiteX4" fmla="*/ 4764024 w 4764024"/>
              <a:gd name="connsiteY4" fmla="*/ 1059176 h 3029848"/>
              <a:gd name="connsiteX5" fmla="*/ 4661912 w 4764024"/>
              <a:gd name="connsiteY5" fmla="*/ 1161288 h 3029848"/>
              <a:gd name="connsiteX6" fmla="*/ 2986644 w 4764024"/>
              <a:gd name="connsiteY6" fmla="*/ 1161288 h 3029848"/>
              <a:gd name="connsiteX7" fmla="*/ 2999070 w 4764024"/>
              <a:gd name="connsiteY7" fmla="*/ 1209614 h 3029848"/>
              <a:gd name="connsiteX8" fmla="*/ 3029848 w 4764024"/>
              <a:gd name="connsiteY8" fmla="*/ 1514924 h 3029848"/>
              <a:gd name="connsiteX9" fmla="*/ 1514924 w 4764024"/>
              <a:gd name="connsiteY9" fmla="*/ 3029848 h 3029848"/>
              <a:gd name="connsiteX10" fmla="*/ 0 w 4764024"/>
              <a:gd name="connsiteY10" fmla="*/ 1514924 h 3029848"/>
              <a:gd name="connsiteX11" fmla="*/ 1360032 w 4764024"/>
              <a:gd name="connsiteY11" fmla="*/ 7822 h 3029848"/>
              <a:gd name="connsiteX12" fmla="*/ 1484354 w 4764024"/>
              <a:gd name="connsiteY12" fmla="*/ 1544 h 302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64024" h="3029848">
                <a:moveTo>
                  <a:pt x="1492000" y="0"/>
                </a:moveTo>
                <a:lnTo>
                  <a:pt x="1514924" y="0"/>
                </a:lnTo>
                <a:lnTo>
                  <a:pt x="4661912" y="0"/>
                </a:lnTo>
                <a:cubicBezTo>
                  <a:pt x="4718307" y="0"/>
                  <a:pt x="4764024" y="45717"/>
                  <a:pt x="4764024" y="102112"/>
                </a:cubicBezTo>
                <a:lnTo>
                  <a:pt x="4764024" y="1059176"/>
                </a:lnTo>
                <a:cubicBezTo>
                  <a:pt x="4764024" y="1115571"/>
                  <a:pt x="4718307" y="1161288"/>
                  <a:pt x="4661912" y="1161288"/>
                </a:cubicBezTo>
                <a:lnTo>
                  <a:pt x="2986644" y="1161288"/>
                </a:lnTo>
                <a:lnTo>
                  <a:pt x="2999070" y="1209614"/>
                </a:lnTo>
                <a:cubicBezTo>
                  <a:pt x="3019251" y="1308232"/>
                  <a:pt x="3029848" y="1410341"/>
                  <a:pt x="3029848" y="1514924"/>
                </a:cubicBezTo>
                <a:cubicBezTo>
                  <a:pt x="3029848" y="2351593"/>
                  <a:pt x="2351593" y="3029848"/>
                  <a:pt x="1514924" y="3029848"/>
                </a:cubicBezTo>
                <a:cubicBezTo>
                  <a:pt x="678255" y="3029848"/>
                  <a:pt x="0" y="2351593"/>
                  <a:pt x="0" y="1514924"/>
                </a:cubicBezTo>
                <a:cubicBezTo>
                  <a:pt x="0" y="730547"/>
                  <a:pt x="596123" y="85401"/>
                  <a:pt x="1360032" y="7822"/>
                </a:cubicBezTo>
                <a:lnTo>
                  <a:pt x="1484354" y="1544"/>
                </a:lnTo>
                <a:close/>
              </a:path>
            </a:pathLst>
          </a:cu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08" name="文本框 60"/>
          <p:cNvSpPr txBox="1"/>
          <p:nvPr/>
        </p:nvSpPr>
        <p:spPr>
          <a:xfrm>
            <a:off x="4457700" y="1487488"/>
            <a:ext cx="1668463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任意多边形 62"/>
          <p:cNvSpPr/>
          <p:nvPr/>
        </p:nvSpPr>
        <p:spPr>
          <a:xfrm rot="10800000">
            <a:off x="6126163" y="1711325"/>
            <a:ext cx="4740275" cy="3014663"/>
          </a:xfrm>
          <a:custGeom>
            <a:avLst/>
            <a:gdLst>
              <a:gd name="connsiteX0" fmla="*/ 1492000 w 4764024"/>
              <a:gd name="connsiteY0" fmla="*/ 0 h 3029848"/>
              <a:gd name="connsiteX1" fmla="*/ 1514924 w 4764024"/>
              <a:gd name="connsiteY1" fmla="*/ 0 h 3029848"/>
              <a:gd name="connsiteX2" fmla="*/ 4661912 w 4764024"/>
              <a:gd name="connsiteY2" fmla="*/ 0 h 3029848"/>
              <a:gd name="connsiteX3" fmla="*/ 4764024 w 4764024"/>
              <a:gd name="connsiteY3" fmla="*/ 102112 h 3029848"/>
              <a:gd name="connsiteX4" fmla="*/ 4764024 w 4764024"/>
              <a:gd name="connsiteY4" fmla="*/ 1059176 h 3029848"/>
              <a:gd name="connsiteX5" fmla="*/ 4661912 w 4764024"/>
              <a:gd name="connsiteY5" fmla="*/ 1161288 h 3029848"/>
              <a:gd name="connsiteX6" fmla="*/ 2986644 w 4764024"/>
              <a:gd name="connsiteY6" fmla="*/ 1161288 h 3029848"/>
              <a:gd name="connsiteX7" fmla="*/ 2999070 w 4764024"/>
              <a:gd name="connsiteY7" fmla="*/ 1209614 h 3029848"/>
              <a:gd name="connsiteX8" fmla="*/ 3029848 w 4764024"/>
              <a:gd name="connsiteY8" fmla="*/ 1514924 h 3029848"/>
              <a:gd name="connsiteX9" fmla="*/ 1514924 w 4764024"/>
              <a:gd name="connsiteY9" fmla="*/ 3029848 h 3029848"/>
              <a:gd name="connsiteX10" fmla="*/ 0 w 4764024"/>
              <a:gd name="connsiteY10" fmla="*/ 1514924 h 3029848"/>
              <a:gd name="connsiteX11" fmla="*/ 1360032 w 4764024"/>
              <a:gd name="connsiteY11" fmla="*/ 7822 h 3029848"/>
              <a:gd name="connsiteX12" fmla="*/ 1484354 w 4764024"/>
              <a:gd name="connsiteY12" fmla="*/ 1544 h 302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764024" h="3029848">
                <a:moveTo>
                  <a:pt x="1492000" y="0"/>
                </a:moveTo>
                <a:lnTo>
                  <a:pt x="1514924" y="0"/>
                </a:lnTo>
                <a:lnTo>
                  <a:pt x="4661912" y="0"/>
                </a:lnTo>
                <a:cubicBezTo>
                  <a:pt x="4718307" y="0"/>
                  <a:pt x="4764024" y="45717"/>
                  <a:pt x="4764024" y="102112"/>
                </a:cubicBezTo>
                <a:lnTo>
                  <a:pt x="4764024" y="1059176"/>
                </a:lnTo>
                <a:cubicBezTo>
                  <a:pt x="4764024" y="1115571"/>
                  <a:pt x="4718307" y="1161288"/>
                  <a:pt x="4661912" y="1161288"/>
                </a:cubicBezTo>
                <a:lnTo>
                  <a:pt x="2986644" y="1161288"/>
                </a:lnTo>
                <a:lnTo>
                  <a:pt x="2999070" y="1209614"/>
                </a:lnTo>
                <a:cubicBezTo>
                  <a:pt x="3019251" y="1308232"/>
                  <a:pt x="3029848" y="1410341"/>
                  <a:pt x="3029848" y="1514924"/>
                </a:cubicBezTo>
                <a:cubicBezTo>
                  <a:pt x="3029848" y="2351593"/>
                  <a:pt x="2351593" y="3029848"/>
                  <a:pt x="1514924" y="3029848"/>
                </a:cubicBezTo>
                <a:cubicBezTo>
                  <a:pt x="678255" y="3029848"/>
                  <a:pt x="0" y="2351593"/>
                  <a:pt x="0" y="1514924"/>
                </a:cubicBezTo>
                <a:cubicBezTo>
                  <a:pt x="0" y="730547"/>
                  <a:pt x="596123" y="85401"/>
                  <a:pt x="1360032" y="7822"/>
                </a:cubicBezTo>
                <a:lnTo>
                  <a:pt x="1484354" y="1544"/>
                </a:ln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0" name="文本框 63"/>
          <p:cNvSpPr txBox="1"/>
          <p:nvPr/>
        </p:nvSpPr>
        <p:spPr>
          <a:xfrm>
            <a:off x="6224588" y="3659188"/>
            <a:ext cx="1668462" cy="9525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14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左右箭头 64"/>
          <p:cNvSpPr/>
          <p:nvPr/>
        </p:nvSpPr>
        <p:spPr>
          <a:xfrm>
            <a:off x="5165725" y="2830513"/>
            <a:ext cx="2020888" cy="515938"/>
          </a:xfrm>
          <a:prstGeom prst="leftRightArrow">
            <a:avLst>
              <a:gd name="adj1" fmla="val 50000"/>
              <a:gd name="adj2" fmla="val 44682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1512" name="TextBox 35"/>
          <p:cNvSpPr txBox="1"/>
          <p:nvPr/>
        </p:nvSpPr>
        <p:spPr>
          <a:xfrm>
            <a:off x="1562100" y="5270500"/>
            <a:ext cx="9128125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lvl="1" indent="0" eaLnBrk="1" hangingPunct="1"/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1513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8" y="1690688"/>
            <a:ext cx="2524125" cy="2487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4" name="图片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25" y="1971675"/>
            <a:ext cx="2517775" cy="25003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2531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63" y="1243013"/>
            <a:ext cx="6253162" cy="6692900"/>
          </a:xfrm>
          <a:prstGeom prst="rect">
            <a:avLst/>
          </a:prstGeom>
          <a:noFill/>
          <a:ln w="9525">
            <a:noFill/>
          </a:ln>
          <a:effectLst>
            <a:outerShdw dist="228591" dir="4679964" sx="99001" sy="99001" algn="t" rotWithShape="0">
              <a:srgbClr val="000000">
                <a:alpha val="10999"/>
              </a:srgbClr>
            </a:outerShdw>
          </a:effectLst>
        </p:spPr>
      </p:pic>
      <p:pic>
        <p:nvPicPr>
          <p:cNvPr id="44" name="图片占位符 5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679657" y="1933035"/>
            <a:ext cx="2621951" cy="2747752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-1" fmla="*/ 0 w 2414917"/>
              <a:gd name="connsiteY0-2" fmla="*/ 0 h 2730500"/>
              <a:gd name="connsiteX1-3" fmla="*/ 1397000 w 2414917"/>
              <a:gd name="connsiteY1-4" fmla="*/ 0 h 2730500"/>
              <a:gd name="connsiteX2-5" fmla="*/ 2414917 w 2414917"/>
              <a:gd name="connsiteY2-6" fmla="*/ 2316432 h 2730500"/>
              <a:gd name="connsiteX3-7" fmla="*/ 0 w 2414917"/>
              <a:gd name="connsiteY3-8" fmla="*/ 2730500 h 2730500"/>
              <a:gd name="connsiteX4-9" fmla="*/ 0 w 2414917"/>
              <a:gd name="connsiteY4-10" fmla="*/ 0 h 2730500"/>
              <a:gd name="connsiteX0-11" fmla="*/ 0 w 2414917"/>
              <a:gd name="connsiteY0-12" fmla="*/ 86264 h 2816764"/>
              <a:gd name="connsiteX1-13" fmla="*/ 1095076 w 2414917"/>
              <a:gd name="connsiteY1-14" fmla="*/ 0 h 2816764"/>
              <a:gd name="connsiteX2-15" fmla="*/ 2414917 w 2414917"/>
              <a:gd name="connsiteY2-16" fmla="*/ 2402696 h 2816764"/>
              <a:gd name="connsiteX3-17" fmla="*/ 0 w 2414917"/>
              <a:gd name="connsiteY3-18" fmla="*/ 2816764 h 2816764"/>
              <a:gd name="connsiteX4-19" fmla="*/ 0 w 2414917"/>
              <a:gd name="connsiteY4-20" fmla="*/ 86264 h 2816764"/>
              <a:gd name="connsiteX0-21" fmla="*/ 0 w 2621951"/>
              <a:gd name="connsiteY0-22" fmla="*/ 258792 h 2816764"/>
              <a:gd name="connsiteX1-23" fmla="*/ 1302110 w 2621951"/>
              <a:gd name="connsiteY1-24" fmla="*/ 0 h 2816764"/>
              <a:gd name="connsiteX2-25" fmla="*/ 2621951 w 2621951"/>
              <a:gd name="connsiteY2-26" fmla="*/ 2402696 h 2816764"/>
              <a:gd name="connsiteX3-27" fmla="*/ 207034 w 2621951"/>
              <a:gd name="connsiteY3-28" fmla="*/ 2816764 h 2816764"/>
              <a:gd name="connsiteX4-29" fmla="*/ 0 w 2621951"/>
              <a:gd name="connsiteY4-30" fmla="*/ 258792 h 2816764"/>
              <a:gd name="connsiteX0-31" fmla="*/ 0 w 2621951"/>
              <a:gd name="connsiteY0-32" fmla="*/ 258792 h 2747752"/>
              <a:gd name="connsiteX1-33" fmla="*/ 1302110 w 2621951"/>
              <a:gd name="connsiteY1-34" fmla="*/ 0 h 2747752"/>
              <a:gd name="connsiteX2-35" fmla="*/ 2621951 w 2621951"/>
              <a:gd name="connsiteY2-36" fmla="*/ 2402696 h 2747752"/>
              <a:gd name="connsiteX3-37" fmla="*/ 1337094 w 2621951"/>
              <a:gd name="connsiteY3-38" fmla="*/ 2747752 h 2747752"/>
              <a:gd name="connsiteX4-39" fmla="*/ 0 w 2621951"/>
              <a:gd name="connsiteY4-40" fmla="*/ 258792 h 274775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</p:pic>
      <p:sp>
        <p:nvSpPr>
          <p:cNvPr id="45" name="直角三角形 3"/>
          <p:cNvSpPr/>
          <p:nvPr/>
        </p:nvSpPr>
        <p:spPr>
          <a:xfrm rot="21354880">
            <a:off x="7742238" y="1935163"/>
            <a:ext cx="2505075" cy="2522538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0 w 2436464"/>
              <a:gd name="connsiteY0-50" fmla="*/ 353568 h 353568"/>
              <a:gd name="connsiteX1-51" fmla="*/ 2436464 w 2436464"/>
              <a:gd name="connsiteY1-52" fmla="*/ 70797 h 353568"/>
              <a:gd name="connsiteX2-53" fmla="*/ 1292352 w 2436464"/>
              <a:gd name="connsiteY2-54" fmla="*/ 0 h 353568"/>
              <a:gd name="connsiteX3-55" fmla="*/ 0 w 2436464"/>
              <a:gd name="connsiteY3-56" fmla="*/ 353568 h 353568"/>
              <a:gd name="connsiteX0-57" fmla="*/ 0 w 2436464"/>
              <a:gd name="connsiteY0-58" fmla="*/ 2730033 h 2730033"/>
              <a:gd name="connsiteX1-59" fmla="*/ 2436464 w 2436464"/>
              <a:gd name="connsiteY1-60" fmla="*/ 2447262 h 2730033"/>
              <a:gd name="connsiteX2-61" fmla="*/ 1248184 w 2436464"/>
              <a:gd name="connsiteY2-62" fmla="*/ 0 h 2730033"/>
              <a:gd name="connsiteX3-63" fmla="*/ 0 w 2436464"/>
              <a:gd name="connsiteY3-64" fmla="*/ 2730033 h 2730033"/>
              <a:gd name="connsiteX0-65" fmla="*/ 0 w 2539266"/>
              <a:gd name="connsiteY0-66" fmla="*/ 176220 h 2447262"/>
              <a:gd name="connsiteX1-67" fmla="*/ 2539266 w 2539266"/>
              <a:gd name="connsiteY1-68" fmla="*/ 2447262 h 2447262"/>
              <a:gd name="connsiteX2-69" fmla="*/ 1350986 w 2539266"/>
              <a:gd name="connsiteY2-70" fmla="*/ 0 h 2447262"/>
              <a:gd name="connsiteX3-71" fmla="*/ 0 w 2539266"/>
              <a:gd name="connsiteY3-72" fmla="*/ 176220 h 2447262"/>
              <a:gd name="connsiteX0-73" fmla="*/ 0 w 2532751"/>
              <a:gd name="connsiteY0-74" fmla="*/ 176220 h 2538469"/>
              <a:gd name="connsiteX1-75" fmla="*/ 2532751 w 2532751"/>
              <a:gd name="connsiteY1-76" fmla="*/ 2538469 h 2538469"/>
              <a:gd name="connsiteX2-77" fmla="*/ 1350986 w 2532751"/>
              <a:gd name="connsiteY2-78" fmla="*/ 0 h 2538469"/>
              <a:gd name="connsiteX3-79" fmla="*/ 0 w 2532751"/>
              <a:gd name="connsiteY3-80" fmla="*/ 176220 h 2538469"/>
              <a:gd name="connsiteX0-81" fmla="*/ 0 w 2522327"/>
              <a:gd name="connsiteY0-82" fmla="*/ 176220 h 2513279"/>
              <a:gd name="connsiteX1-83" fmla="*/ 2522327 w 2522327"/>
              <a:gd name="connsiteY1-84" fmla="*/ 2513279 h 2513279"/>
              <a:gd name="connsiteX2-85" fmla="*/ 1350986 w 2522327"/>
              <a:gd name="connsiteY2-86" fmla="*/ 0 h 2513279"/>
              <a:gd name="connsiteX3-87" fmla="*/ 0 w 2522327"/>
              <a:gd name="connsiteY3-88" fmla="*/ 176220 h 2513279"/>
              <a:gd name="connsiteX0-89" fmla="*/ 0 w 2516247"/>
              <a:gd name="connsiteY0-90" fmla="*/ 176655 h 2513279"/>
              <a:gd name="connsiteX1-91" fmla="*/ 2516247 w 2516247"/>
              <a:gd name="connsiteY1-92" fmla="*/ 2513279 h 2513279"/>
              <a:gd name="connsiteX2-93" fmla="*/ 1344906 w 2516247"/>
              <a:gd name="connsiteY2-94" fmla="*/ 0 h 2513279"/>
              <a:gd name="connsiteX3-95" fmla="*/ 0 w 2516247"/>
              <a:gd name="connsiteY3-96" fmla="*/ 176655 h 2513279"/>
              <a:gd name="connsiteX0-97" fmla="*/ 0 w 2506475"/>
              <a:gd name="connsiteY0-98" fmla="*/ 168186 h 2513279"/>
              <a:gd name="connsiteX1-99" fmla="*/ 2506475 w 2506475"/>
              <a:gd name="connsiteY1-100" fmla="*/ 2513279 h 2513279"/>
              <a:gd name="connsiteX2-101" fmla="*/ 1335134 w 2506475"/>
              <a:gd name="connsiteY2-102" fmla="*/ 0 h 2513279"/>
              <a:gd name="connsiteX3-103" fmla="*/ 0 w 2506475"/>
              <a:gd name="connsiteY3-104" fmla="*/ 168186 h 2513279"/>
              <a:gd name="connsiteX0-105" fmla="*/ 0 w 2505823"/>
              <a:gd name="connsiteY0-106" fmla="*/ 168186 h 2522400"/>
              <a:gd name="connsiteX1-107" fmla="*/ 2505823 w 2505823"/>
              <a:gd name="connsiteY1-108" fmla="*/ 2522400 h 2522400"/>
              <a:gd name="connsiteX2-109" fmla="*/ 1335134 w 2505823"/>
              <a:gd name="connsiteY2-110" fmla="*/ 0 h 2522400"/>
              <a:gd name="connsiteX3-111" fmla="*/ 0 w 2505823"/>
              <a:gd name="connsiteY3-112" fmla="*/ 168186 h 2522400"/>
              <a:gd name="connsiteX0-113" fmla="*/ 0 w 2496413"/>
              <a:gd name="connsiteY0-114" fmla="*/ 179044 h 2522400"/>
              <a:gd name="connsiteX1-115" fmla="*/ 2496413 w 2496413"/>
              <a:gd name="connsiteY1-116" fmla="*/ 2522400 h 2522400"/>
              <a:gd name="connsiteX2-117" fmla="*/ 1325724 w 2496413"/>
              <a:gd name="connsiteY2-118" fmla="*/ 0 h 2522400"/>
              <a:gd name="connsiteX3-119" fmla="*/ 0 w 2496413"/>
              <a:gd name="connsiteY3-120" fmla="*/ 179044 h 2522400"/>
              <a:gd name="connsiteX0-121" fmla="*/ 0 w 2505824"/>
              <a:gd name="connsiteY0-122" fmla="*/ 168186 h 2522400"/>
              <a:gd name="connsiteX1-123" fmla="*/ 2505824 w 2505824"/>
              <a:gd name="connsiteY1-124" fmla="*/ 2522400 h 2522400"/>
              <a:gd name="connsiteX2-125" fmla="*/ 1335135 w 2505824"/>
              <a:gd name="connsiteY2-126" fmla="*/ 0 h 2522400"/>
              <a:gd name="connsiteX3-127" fmla="*/ 0 w 2505824"/>
              <a:gd name="connsiteY3-128" fmla="*/ 168186 h 25224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505824" h="2522400">
                <a:moveTo>
                  <a:pt x="0" y="168186"/>
                </a:moveTo>
                <a:lnTo>
                  <a:pt x="2505824" y="2522400"/>
                </a:lnTo>
                <a:lnTo>
                  <a:pt x="1335135" y="0"/>
                </a:lnTo>
                <a:lnTo>
                  <a:pt x="0" y="168186"/>
                </a:lnTo>
                <a:close/>
              </a:path>
            </a:pathLst>
          </a:custGeom>
          <a:solidFill>
            <a:srgbClr val="3887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直角三角形 3"/>
          <p:cNvSpPr/>
          <p:nvPr/>
        </p:nvSpPr>
        <p:spPr>
          <a:xfrm>
            <a:off x="7673975" y="2200275"/>
            <a:ext cx="2640013" cy="2498725"/>
          </a:xfrm>
          <a:custGeom>
            <a:avLst/>
            <a:gdLst>
              <a:gd name="connsiteX0" fmla="*/ 0 w 957072"/>
              <a:gd name="connsiteY0" fmla="*/ 2242487 h 2242487"/>
              <a:gd name="connsiteX1" fmla="*/ 0 w 957072"/>
              <a:gd name="connsiteY1" fmla="*/ 0 h 2242487"/>
              <a:gd name="connsiteX2" fmla="*/ 957072 w 957072"/>
              <a:gd name="connsiteY2" fmla="*/ 2242487 h 2242487"/>
              <a:gd name="connsiteX3" fmla="*/ 0 w 957072"/>
              <a:gd name="connsiteY3" fmla="*/ 2242487 h 2242487"/>
              <a:gd name="connsiteX0-1" fmla="*/ 1176528 w 2133600"/>
              <a:gd name="connsiteY0-2" fmla="*/ 2425367 h 2425367"/>
              <a:gd name="connsiteX1-3" fmla="*/ 0 w 2133600"/>
              <a:gd name="connsiteY1-4" fmla="*/ 0 h 2425367"/>
              <a:gd name="connsiteX2-5" fmla="*/ 2133600 w 2133600"/>
              <a:gd name="connsiteY2-6" fmla="*/ 2425367 h 2425367"/>
              <a:gd name="connsiteX3-7" fmla="*/ 1176528 w 2133600"/>
              <a:gd name="connsiteY3-8" fmla="*/ 2425367 h 2425367"/>
              <a:gd name="connsiteX0-9" fmla="*/ 1176528 w 2602992"/>
              <a:gd name="connsiteY0-10" fmla="*/ 2425367 h 2425367"/>
              <a:gd name="connsiteX1-11" fmla="*/ 0 w 2602992"/>
              <a:gd name="connsiteY1-12" fmla="*/ 0 h 2425367"/>
              <a:gd name="connsiteX2-13" fmla="*/ 2602992 w 2602992"/>
              <a:gd name="connsiteY2-14" fmla="*/ 2144951 h 2425367"/>
              <a:gd name="connsiteX3-15" fmla="*/ 1176528 w 2602992"/>
              <a:gd name="connsiteY3-16" fmla="*/ 2425367 h 2425367"/>
              <a:gd name="connsiteX0-17" fmla="*/ 1328928 w 2602992"/>
              <a:gd name="connsiteY0-18" fmla="*/ 2498519 h 2498519"/>
              <a:gd name="connsiteX1-19" fmla="*/ 0 w 2602992"/>
              <a:gd name="connsiteY1-20" fmla="*/ 0 h 2498519"/>
              <a:gd name="connsiteX2-21" fmla="*/ 2602992 w 2602992"/>
              <a:gd name="connsiteY2-22" fmla="*/ 2144951 h 2498519"/>
              <a:gd name="connsiteX3-23" fmla="*/ 1328928 w 2602992"/>
              <a:gd name="connsiteY3-24" fmla="*/ 2498519 h 2498519"/>
              <a:gd name="connsiteX0-25" fmla="*/ 1341120 w 2615184"/>
              <a:gd name="connsiteY0-26" fmla="*/ 2498519 h 2498519"/>
              <a:gd name="connsiteX1-27" fmla="*/ 0 w 2615184"/>
              <a:gd name="connsiteY1-28" fmla="*/ 0 h 2498519"/>
              <a:gd name="connsiteX2-29" fmla="*/ 2615184 w 2615184"/>
              <a:gd name="connsiteY2-30" fmla="*/ 2144951 h 2498519"/>
              <a:gd name="connsiteX3-31" fmla="*/ 1341120 w 2615184"/>
              <a:gd name="connsiteY3-32" fmla="*/ 2498519 h 2498519"/>
              <a:gd name="connsiteX0-33" fmla="*/ 1347216 w 2621280"/>
              <a:gd name="connsiteY0-34" fmla="*/ 2498519 h 2498519"/>
              <a:gd name="connsiteX1-35" fmla="*/ 0 w 2621280"/>
              <a:gd name="connsiteY1-36" fmla="*/ 0 h 2498519"/>
              <a:gd name="connsiteX2-37" fmla="*/ 2621280 w 2621280"/>
              <a:gd name="connsiteY2-38" fmla="*/ 2144951 h 2498519"/>
              <a:gd name="connsiteX3-39" fmla="*/ 1347216 w 2621280"/>
              <a:gd name="connsiteY3-40" fmla="*/ 2498519 h 2498519"/>
              <a:gd name="connsiteX0-41" fmla="*/ 1347216 w 2639568"/>
              <a:gd name="connsiteY0-42" fmla="*/ 2498519 h 2498519"/>
              <a:gd name="connsiteX1-43" fmla="*/ 0 w 2639568"/>
              <a:gd name="connsiteY1-44" fmla="*/ 0 h 2498519"/>
              <a:gd name="connsiteX2-45" fmla="*/ 2639568 w 2639568"/>
              <a:gd name="connsiteY2-46" fmla="*/ 2144951 h 2498519"/>
              <a:gd name="connsiteX3-47" fmla="*/ 1347216 w 2639568"/>
              <a:gd name="connsiteY3-48" fmla="*/ 2498519 h 2498519"/>
              <a:gd name="connsiteX0-49" fmla="*/ 1347216 w 2639568"/>
              <a:gd name="connsiteY0-50" fmla="*/ 2498519 h 2498519"/>
              <a:gd name="connsiteX1-51" fmla="*/ 0 w 2639568"/>
              <a:gd name="connsiteY1-52" fmla="*/ 0 h 2498519"/>
              <a:gd name="connsiteX2-53" fmla="*/ 2639568 w 2639568"/>
              <a:gd name="connsiteY2-54" fmla="*/ 2144951 h 2498519"/>
              <a:gd name="connsiteX3-55" fmla="*/ 1347216 w 2639568"/>
              <a:gd name="connsiteY3-56" fmla="*/ 2498519 h 249851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639568" h="2498519">
                <a:moveTo>
                  <a:pt x="1347216" y="2498519"/>
                </a:moveTo>
                <a:lnTo>
                  <a:pt x="0" y="0"/>
                </a:lnTo>
                <a:lnTo>
                  <a:pt x="2639568" y="2144951"/>
                </a:lnTo>
                <a:lnTo>
                  <a:pt x="1347216" y="2498519"/>
                </a:lnTo>
                <a:close/>
              </a:path>
            </a:pathLst>
          </a:custGeom>
          <a:solidFill>
            <a:srgbClr val="DDAA1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251"/>
          <p:cNvSpPr>
            <a:spLocks noEditPoints="1"/>
          </p:cNvSpPr>
          <p:nvPr/>
        </p:nvSpPr>
        <p:spPr bwMode="auto">
          <a:xfrm>
            <a:off x="8724900" y="3038475"/>
            <a:ext cx="531813" cy="4968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366838" y="2798763"/>
            <a:ext cx="5392738" cy="2589213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549525" y="2557463"/>
            <a:ext cx="3065463" cy="481013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538" name="文本框 49"/>
          <p:cNvSpPr txBox="1"/>
          <p:nvPr/>
        </p:nvSpPr>
        <p:spPr>
          <a:xfrm>
            <a:off x="3249613" y="2628900"/>
            <a:ext cx="2189162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44700" y="3535363"/>
            <a:ext cx="4076700" cy="774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Add your words here,according to your need to draw the text box size.Please read the instructions and more work at the end of the manual template.</a:t>
            </a:r>
            <a:endParaRPr kumimoji="0" lang="zh-CN" alt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1343025" y="1843088"/>
            <a:ext cx="7993063" cy="3822700"/>
            <a:chOff x="539553" y="1262308"/>
            <a:chExt cx="7992888" cy="3822875"/>
          </a:xfrm>
        </p:grpSpPr>
        <p:sp>
          <p:nvSpPr>
            <p:cNvPr id="60" name="AutoShape 3"/>
            <p:cNvSpPr>
              <a:spLocks noChangeArrowheads="1"/>
            </p:cNvSpPr>
            <p:nvPr/>
          </p:nvSpPr>
          <p:spPr bwMode="auto">
            <a:xfrm>
              <a:off x="539553" y="1413433"/>
              <a:ext cx="7992888" cy="367175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  <a:alpha val="78000"/>
              </a:sysClr>
            </a:solidFill>
            <a:ln w="12700" algn="ctr">
              <a:solidFill>
                <a:sysClr val="window" lastClr="FFFFFF"/>
              </a:solidFill>
              <a:round/>
            </a:ln>
            <a:effectLst/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AutoShape 3"/>
            <p:cNvSpPr>
              <a:spLocks noChangeArrowheads="1"/>
            </p:cNvSpPr>
            <p:nvPr/>
          </p:nvSpPr>
          <p:spPr bwMode="gray">
            <a:xfrm>
              <a:off x="573207" y="1262308"/>
              <a:ext cx="7805567" cy="3706674"/>
            </a:xfrm>
            <a:prstGeom prst="rect">
              <a:avLst/>
            </a:prstGeom>
            <a:solidFill>
              <a:srgbClr val="DDAA19"/>
            </a:solidFill>
            <a:ln w="12700" algn="ctr">
              <a:solidFill>
                <a:sysClr val="window" lastClr="FFFFFF"/>
              </a:solidFill>
              <a:rou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20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n-lt"/>
                <a:ea typeface="Microsoft YaHei" panose="020B0503020204020204" pitchFamily="34" charset="-122"/>
                <a:cs typeface="+mn-cs"/>
              </a:endParaRPr>
            </a:p>
          </p:txBody>
        </p:sp>
        <p:sp>
          <p:nvSpPr>
            <p:cNvPr id="62" name="Rectangle 13"/>
            <p:cNvSpPr>
              <a:spLocks noChangeArrowheads="1"/>
            </p:cNvSpPr>
            <p:nvPr/>
          </p:nvSpPr>
          <p:spPr bwMode="auto">
            <a:xfrm>
              <a:off x="793865" y="2075713"/>
              <a:ext cx="7362664" cy="15456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45720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defRPr/>
              </a:pPr>
              <a:r>
                <a:rPr kumimoji="0" sz="2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  <a:sym typeface="+mn-ea"/>
                </a:rPr>
                <a:t>Add your words here,according to your need to draw the text box size.Please read the instructions and more work at the end of the manual template.</a:t>
              </a:r>
              <a:endParaRPr kumimoji="0" sz="2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endParaRPr>
            </a:p>
          </p:txBody>
        </p:sp>
      </p:grpSp>
      <p:cxnSp>
        <p:nvCxnSpPr>
          <p:cNvPr id="63" name="直接连接符 62"/>
          <p:cNvCxnSpPr/>
          <p:nvPr/>
        </p:nvCxnSpPr>
        <p:spPr>
          <a:xfrm>
            <a:off x="1400175" y="1668463"/>
            <a:ext cx="7758113" cy="0"/>
          </a:xfrm>
          <a:prstGeom prst="line">
            <a:avLst/>
          </a:prstGeom>
          <a:noFill/>
          <a:ln w="19050" cap="flat" cmpd="sng" algn="ctr">
            <a:solidFill>
              <a:srgbClr val="F4BB3D"/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pic>
        <p:nvPicPr>
          <p:cNvPr id="24584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925" y="2795588"/>
            <a:ext cx="3251200" cy="325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2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8" y="1282700"/>
            <a:ext cx="8837612" cy="4243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矩形 12"/>
          <p:cNvSpPr/>
          <p:nvPr/>
        </p:nvSpPr>
        <p:spPr>
          <a:xfrm>
            <a:off x="4676775" y="2319338"/>
            <a:ext cx="5978525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6629" name="图片 11"/>
          <p:cNvPicPr>
            <a:picLocks noChangeAspect="1"/>
          </p:cNvPicPr>
          <p:nvPr/>
        </p:nvPicPr>
        <p:blipFill>
          <a:blip r:embed="rId3"/>
          <a:srcRect t="51373" r="63333"/>
          <a:stretch>
            <a:fillRect/>
          </a:stretch>
        </p:blipFill>
        <p:spPr>
          <a:xfrm>
            <a:off x="536575" y="2728913"/>
            <a:ext cx="3397250" cy="300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86463" y="2667000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86463" y="2667000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53" name="TextBox 21"/>
          <p:cNvSpPr txBox="1"/>
          <p:nvPr/>
        </p:nvSpPr>
        <p:spPr>
          <a:xfrm>
            <a:off x="6494463" y="2727325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7654" name="Picture 2" descr="E:\仝德志文件\03-参考资料\！仝个人\！PPT图片及版面资源\06-PPT精选插图\03-人物\E7B7A3D79D597855A94BCD887D7469A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84363"/>
            <a:ext cx="3562350" cy="4249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/>
        </p:nvSpPr>
        <p:spPr>
          <a:xfrm>
            <a:off x="5986463" y="3279775"/>
            <a:ext cx="4895850" cy="433388"/>
          </a:xfrm>
          <a:prstGeom prst="rect">
            <a:avLst/>
          </a:prstGeom>
          <a:noFill/>
          <a:ln w="12700">
            <a:solidFill>
              <a:srgbClr val="3887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86463" y="3279775"/>
            <a:ext cx="431800" cy="433388"/>
          </a:xfrm>
          <a:prstGeom prst="rect">
            <a:avLst/>
          </a:prstGeom>
          <a:solidFill>
            <a:srgbClr val="38874E"/>
          </a:solidFill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57" name="TextBox 21"/>
          <p:cNvSpPr txBox="1"/>
          <p:nvPr/>
        </p:nvSpPr>
        <p:spPr>
          <a:xfrm>
            <a:off x="6494463" y="334168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86463" y="3922713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86463" y="3922713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0" name="TextBox 21"/>
          <p:cNvSpPr txBox="1"/>
          <p:nvPr/>
        </p:nvSpPr>
        <p:spPr>
          <a:xfrm>
            <a:off x="6494463" y="398303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86463" y="4564063"/>
            <a:ext cx="4895850" cy="431800"/>
          </a:xfrm>
          <a:prstGeom prst="rect">
            <a:avLst/>
          </a:prstGeom>
          <a:noFill/>
          <a:ln w="12700">
            <a:solidFill>
              <a:srgbClr val="3887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986463" y="4564063"/>
            <a:ext cx="431800" cy="431800"/>
          </a:xfrm>
          <a:prstGeom prst="rect">
            <a:avLst/>
          </a:prstGeom>
          <a:solidFill>
            <a:srgbClr val="38874E"/>
          </a:solidFill>
          <a:ln w="12700">
            <a:solidFill>
              <a:srgbClr val="3887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3" name="TextBox 21"/>
          <p:cNvSpPr txBox="1"/>
          <p:nvPr/>
        </p:nvSpPr>
        <p:spPr>
          <a:xfrm>
            <a:off x="6494463" y="4624388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86463" y="5202238"/>
            <a:ext cx="4895850" cy="431800"/>
          </a:xfrm>
          <a:prstGeom prst="rect">
            <a:avLst/>
          </a:prstGeom>
          <a:noFill/>
          <a:ln w="12700">
            <a:solidFill>
              <a:srgbClr val="DDAA1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86463" y="5202238"/>
            <a:ext cx="431800" cy="431800"/>
          </a:xfrm>
          <a:prstGeom prst="rect">
            <a:avLst/>
          </a:prstGeom>
          <a:solidFill>
            <a:srgbClr val="DDAA19"/>
          </a:solidFill>
          <a:ln w="12700">
            <a:solidFill>
              <a:srgbClr val="DDAA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  <p:sp>
        <p:nvSpPr>
          <p:cNvPr id="27666" name="TextBox 21"/>
          <p:cNvSpPr txBox="1"/>
          <p:nvPr/>
        </p:nvSpPr>
        <p:spPr>
          <a:xfrm>
            <a:off x="6494463" y="5262563"/>
            <a:ext cx="4414837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/>
            <a:r>
              <a:rPr lang="zh-CN" altLang="zh-CN" sz="16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6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4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0" y="1812925"/>
            <a:ext cx="3946525" cy="979488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0" y="3071813"/>
            <a:ext cx="5175250" cy="1484313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0" y="4837113"/>
            <a:ext cx="4618038" cy="1119188"/>
          </a:xfrm>
          <a:prstGeom prst="rightArrow">
            <a:avLst>
              <a:gd name="adj1" fmla="val 50000"/>
              <a:gd name="adj2" fmla="val 49065"/>
            </a:avLst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78" name="TextBox 35"/>
          <p:cNvSpPr txBox="1"/>
          <p:nvPr/>
        </p:nvSpPr>
        <p:spPr>
          <a:xfrm>
            <a:off x="190500" y="2149475"/>
            <a:ext cx="3219450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79" name="TextBox 35"/>
          <p:cNvSpPr txBox="1"/>
          <p:nvPr/>
        </p:nvSpPr>
        <p:spPr>
          <a:xfrm>
            <a:off x="198438" y="3660775"/>
            <a:ext cx="3221037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0" name="TextBox 35"/>
          <p:cNvSpPr txBox="1"/>
          <p:nvPr/>
        </p:nvSpPr>
        <p:spPr>
          <a:xfrm>
            <a:off x="198438" y="5241925"/>
            <a:ext cx="3221037" cy="3063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7313" y="1812925"/>
            <a:ext cx="92075" cy="990600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437313" y="3319463"/>
            <a:ext cx="92075" cy="990600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437313" y="4900613"/>
            <a:ext cx="92075" cy="990600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684" name="TextBox 35"/>
          <p:cNvSpPr txBox="1"/>
          <p:nvPr/>
        </p:nvSpPr>
        <p:spPr>
          <a:xfrm>
            <a:off x="6619875" y="1849438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5" name="TextBox 35"/>
          <p:cNvSpPr txBox="1"/>
          <p:nvPr/>
        </p:nvSpPr>
        <p:spPr>
          <a:xfrm>
            <a:off x="6619875" y="3355975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686" name="TextBox 35"/>
          <p:cNvSpPr txBox="1"/>
          <p:nvPr/>
        </p:nvSpPr>
        <p:spPr>
          <a:xfrm>
            <a:off x="6619875" y="4937125"/>
            <a:ext cx="4572000" cy="7366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size.Please read the instructions and more work at the end of the manual template.</a:t>
            </a:r>
            <a:endParaRPr lang="zh-CN" altLang="zh-CN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736918" y="151130"/>
            <a:ext cx="202565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Content</a:t>
            </a:r>
            <a:endParaRPr kumimoji="0" lang="en-GB" altLang="zh-CN" sz="3200" b="1" i="0" u="none" strike="noStrike" kern="1200" cap="none" spc="0" normalizeH="0" baseline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5123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1.1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31" name="文本框 27"/>
          <p:cNvSpPr txBox="1"/>
          <p:nvPr/>
        </p:nvSpPr>
        <p:spPr>
          <a:xfrm>
            <a:off x="1766570" y="1100455"/>
            <a:ext cx="2658745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Whot is Node.js</a:t>
            </a:r>
            <a:endParaRPr lang="en-GB" altLang="zh-CN" sz="2000" b="1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32" name="Oval 7"/>
          <p:cNvSpPr>
            <a:spLocks noChangeAspect="1" noChangeArrowheads="1"/>
          </p:cNvSpPr>
          <p:nvPr/>
        </p:nvSpPr>
        <p:spPr bwMode="auto">
          <a:xfrm>
            <a:off x="1022350" y="3509010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135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3389948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36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360426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37" name="文本框 33"/>
          <p:cNvSpPr txBox="1"/>
          <p:nvPr/>
        </p:nvSpPr>
        <p:spPr>
          <a:xfrm>
            <a:off x="1766570" y="1910715"/>
            <a:ext cx="434086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Libuv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</a:t>
            </a:r>
            <a:r>
              <a:rPr lang="en-GB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Event Loop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. Threads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 </a:t>
            </a:r>
            <a:endParaRPr lang="en-GB" altLang="zh-CN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39" name="Oval 7"/>
          <p:cNvSpPr>
            <a:spLocks noChangeAspect="1" noChangeArrowheads="1"/>
          </p:cNvSpPr>
          <p:nvPr/>
        </p:nvSpPr>
        <p:spPr bwMode="auto">
          <a:xfrm>
            <a:off x="1022350" y="4305300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5141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4184650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42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440055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43" name="文本框 39"/>
          <p:cNvSpPr txBox="1"/>
          <p:nvPr/>
        </p:nvSpPr>
        <p:spPr>
          <a:xfrm>
            <a:off x="1766570" y="5100320"/>
            <a:ext cx="315341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C-ares. </a:t>
            </a:r>
            <a:r>
              <a:rPr lang="en-GB" altLang="zh-CN" sz="2000" b="1" dirty="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ZLib</a:t>
            </a:r>
            <a:endParaRPr lang="en-GB" altLang="zh-CN" sz="2000" b="1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" name="Oval 7"/>
          <p:cNvSpPr>
            <a:spLocks noChangeAspect="1" noChangeArrowheads="1"/>
          </p:cNvSpPr>
          <p:nvPr/>
        </p:nvSpPr>
        <p:spPr bwMode="auto">
          <a:xfrm>
            <a:off x="1022350" y="2690495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3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2569845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278574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Oval 7"/>
          <p:cNvSpPr>
            <a:spLocks noChangeAspect="1" noChangeArrowheads="1"/>
          </p:cNvSpPr>
          <p:nvPr/>
        </p:nvSpPr>
        <p:spPr bwMode="auto">
          <a:xfrm>
            <a:off x="1022350" y="1083310"/>
            <a:ext cx="488950" cy="490538"/>
          </a:xfrm>
          <a:prstGeom prst="ellipse">
            <a:avLst/>
          </a:prstGeom>
          <a:solidFill>
            <a:srgbClr val="F4BB3D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6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962660"/>
            <a:ext cx="719138" cy="7794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1178560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Oval 7"/>
          <p:cNvSpPr>
            <a:spLocks noChangeAspect="1" noChangeArrowheads="1"/>
          </p:cNvSpPr>
          <p:nvPr/>
        </p:nvSpPr>
        <p:spPr bwMode="auto">
          <a:xfrm>
            <a:off x="1038860" y="1910715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2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18210" y="1791653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21410" y="200596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Oval 7"/>
          <p:cNvSpPr>
            <a:spLocks noChangeAspect="1" noChangeArrowheads="1"/>
          </p:cNvSpPr>
          <p:nvPr/>
        </p:nvSpPr>
        <p:spPr bwMode="auto">
          <a:xfrm>
            <a:off x="1022350" y="5083175"/>
            <a:ext cx="488950" cy="490538"/>
          </a:xfrm>
          <a:prstGeom prst="ellipse">
            <a:avLst/>
          </a:prstGeom>
          <a:solidFill>
            <a:srgbClr val="38874E"/>
          </a:solidFill>
          <a:ln>
            <a:noFill/>
          </a:ln>
          <a:effectLst/>
        </p:spPr>
        <p:txBody>
          <a:bodyPr wrap="none" lIns="108204" tIns="56388" rIns="108204" bIns="56388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528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Impact" panose="020B080603090205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15" name="Picture 8" descr="00"/>
          <p:cNvPicPr>
            <a:picLocks noChangeAspect="1"/>
          </p:cNvPicPr>
          <p:nvPr/>
        </p:nvPicPr>
        <p:blipFill>
          <a:blip r:embed="rId1"/>
          <a:srcRect l="4005" t="3050" r="5560" b="2527"/>
          <a:stretch>
            <a:fillRect/>
          </a:stretch>
        </p:blipFill>
        <p:spPr>
          <a:xfrm>
            <a:off x="901700" y="4964113"/>
            <a:ext cx="719138" cy="777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7" descr="\\MAGNUM\Projects\Microsoft\Cloud Power FY12\Design\ICONS_PNG\Application.png"/>
          <p:cNvPicPr>
            <a:picLocks noChangeAspect="1"/>
          </p:cNvPicPr>
          <p:nvPr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1104900" y="5178425"/>
            <a:ext cx="320675" cy="32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39"/>
          <p:cNvSpPr txBox="1"/>
          <p:nvPr/>
        </p:nvSpPr>
        <p:spPr>
          <a:xfrm>
            <a:off x="1766570" y="3509010"/>
            <a:ext cx="696214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Microtask and Macrotask</a:t>
            </a:r>
            <a:endParaRPr lang="en-GB" altLang="zh-CN" sz="2000" b="1" dirty="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2" name="文本框 39"/>
          <p:cNvSpPr txBox="1"/>
          <p:nvPr/>
        </p:nvSpPr>
        <p:spPr>
          <a:xfrm>
            <a:off x="1766570" y="4361815"/>
            <a:ext cx="519430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Core Modules. </a:t>
            </a:r>
            <a:r>
              <a:rPr lang="en-GB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C++ Bindings</a:t>
            </a:r>
            <a:endParaRPr lang="en-GB" altLang="zh-CN" sz="2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3" name="文本框 39"/>
          <p:cNvSpPr txBox="1"/>
          <p:nvPr/>
        </p:nvSpPr>
        <p:spPr>
          <a:xfrm>
            <a:off x="1766570" y="2690495"/>
            <a:ext cx="3696970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buFont typeface="Arial" panose="020B0604020202020204" pitchFamily="34" charset="0"/>
            </a:pPr>
            <a:r>
              <a:rPr lang="en-GB" altLang="zh-CN" sz="2000" b="1" dirty="0"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V8 Engin</a:t>
            </a:r>
            <a:r>
              <a:rPr lang="en-GB" altLang="zh-CN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. </a:t>
            </a:r>
            <a:r>
              <a:rPr lang="en-GB" altLang="zh-CN" sz="20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WebAssembly</a:t>
            </a:r>
            <a:endParaRPr lang="en-GB" altLang="zh-CN" sz="2000" b="1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pic>
        <p:nvPicPr>
          <p:cNvPr id="24" name="Picture 23" descr="nodejs-icon-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70" y="278130"/>
            <a:ext cx="3478530" cy="1828165"/>
          </a:xfrm>
          <a:prstGeom prst="rect">
            <a:avLst/>
          </a:prstGeom>
        </p:spPr>
      </p:pic>
      <p:pic>
        <p:nvPicPr>
          <p:cNvPr id="29" name="Picture 28" descr="1200px-V8_JavaScript_engine_logo_2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75" y="3907790"/>
            <a:ext cx="2338705" cy="2338705"/>
          </a:xfrm>
          <a:prstGeom prst="rect">
            <a:avLst/>
          </a:prstGeom>
        </p:spPr>
      </p:pic>
      <p:pic>
        <p:nvPicPr>
          <p:cNvPr id="30" name="Picture 29" descr="bann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880" y="2005965"/>
            <a:ext cx="3726180" cy="139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1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2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49725" y="1885950"/>
            <a:ext cx="2160588" cy="21605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08650" y="1885950"/>
            <a:ext cx="2160588" cy="21605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149725" y="3403600"/>
            <a:ext cx="2160588" cy="2160588"/>
          </a:xfrm>
          <a:prstGeom prst="ellipse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708650" y="3403600"/>
            <a:ext cx="2160588" cy="2160588"/>
          </a:xfrm>
          <a:prstGeom prst="ellipse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59214" y="2214832"/>
            <a:ext cx="3096541" cy="3006079"/>
            <a:chOff x="4933659" y="1528513"/>
            <a:chExt cx="3096541" cy="3006076"/>
          </a:xfrm>
          <a:solidFill>
            <a:schemeClr val="bg1"/>
          </a:solidFill>
        </p:grpSpPr>
        <p:sp>
          <p:nvSpPr>
            <p:cNvPr id="10" name="任意多边形 9"/>
            <p:cNvSpPr/>
            <p:nvPr/>
          </p:nvSpPr>
          <p:spPr>
            <a:xfrm>
              <a:off x="6181299" y="1528513"/>
              <a:ext cx="601263" cy="1489462"/>
            </a:xfrm>
            <a:custGeom>
              <a:avLst/>
              <a:gdLst>
                <a:gd name="connsiteX0" fmla="*/ 300632 w 601263"/>
                <a:gd name="connsiteY0" fmla="*/ 0 h 1489462"/>
                <a:gd name="connsiteX1" fmla="*/ 416779 w 601263"/>
                <a:gd name="connsiteY1" fmla="*/ 140772 h 1489462"/>
                <a:gd name="connsiteX2" fmla="*/ 601263 w 601263"/>
                <a:gd name="connsiteY2" fmla="*/ 744731 h 1489462"/>
                <a:gd name="connsiteX3" fmla="*/ 416779 w 601263"/>
                <a:gd name="connsiteY3" fmla="*/ 1348690 h 1489462"/>
                <a:gd name="connsiteX4" fmla="*/ 300632 w 601263"/>
                <a:gd name="connsiteY4" fmla="*/ 1489462 h 1489462"/>
                <a:gd name="connsiteX5" fmla="*/ 184484 w 601263"/>
                <a:gd name="connsiteY5" fmla="*/ 1348690 h 1489462"/>
                <a:gd name="connsiteX6" fmla="*/ 0 w 601263"/>
                <a:gd name="connsiteY6" fmla="*/ 744731 h 1489462"/>
                <a:gd name="connsiteX7" fmla="*/ 184484 w 601263"/>
                <a:gd name="connsiteY7" fmla="*/ 140772 h 1489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263" h="1489462">
                  <a:moveTo>
                    <a:pt x="300632" y="0"/>
                  </a:moveTo>
                  <a:lnTo>
                    <a:pt x="416779" y="140772"/>
                  </a:lnTo>
                  <a:cubicBezTo>
                    <a:pt x="533253" y="313176"/>
                    <a:pt x="601263" y="521011"/>
                    <a:pt x="601263" y="744731"/>
                  </a:cubicBezTo>
                  <a:cubicBezTo>
                    <a:pt x="601263" y="968451"/>
                    <a:pt x="533253" y="1176287"/>
                    <a:pt x="416779" y="1348690"/>
                  </a:cubicBezTo>
                  <a:lnTo>
                    <a:pt x="300632" y="1489462"/>
                  </a:lnTo>
                  <a:lnTo>
                    <a:pt x="184484" y="1348690"/>
                  </a:lnTo>
                  <a:cubicBezTo>
                    <a:pt x="68011" y="1176287"/>
                    <a:pt x="0" y="968451"/>
                    <a:pt x="0" y="744731"/>
                  </a:cubicBezTo>
                  <a:cubicBezTo>
                    <a:pt x="0" y="521011"/>
                    <a:pt x="68011" y="313176"/>
                    <a:pt x="184484" y="1407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6181299" y="3045126"/>
              <a:ext cx="601263" cy="1489463"/>
            </a:xfrm>
            <a:custGeom>
              <a:avLst/>
              <a:gdLst>
                <a:gd name="connsiteX0" fmla="*/ 300923 w 601263"/>
                <a:gd name="connsiteY0" fmla="*/ 0 h 1489463"/>
                <a:gd name="connsiteX1" fmla="*/ 416779 w 601263"/>
                <a:gd name="connsiteY1" fmla="*/ 140419 h 1489463"/>
                <a:gd name="connsiteX2" fmla="*/ 601263 w 601263"/>
                <a:gd name="connsiteY2" fmla="*/ 744378 h 1489463"/>
                <a:gd name="connsiteX3" fmla="*/ 416779 w 601263"/>
                <a:gd name="connsiteY3" fmla="*/ 1348337 h 1489463"/>
                <a:gd name="connsiteX4" fmla="*/ 300340 w 601263"/>
                <a:gd name="connsiteY4" fmla="*/ 1489463 h 1489463"/>
                <a:gd name="connsiteX5" fmla="*/ 184484 w 601263"/>
                <a:gd name="connsiteY5" fmla="*/ 1349044 h 1489463"/>
                <a:gd name="connsiteX6" fmla="*/ 0 w 601263"/>
                <a:gd name="connsiteY6" fmla="*/ 745085 h 1489463"/>
                <a:gd name="connsiteX7" fmla="*/ 184484 w 601263"/>
                <a:gd name="connsiteY7" fmla="*/ 141126 h 148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1263" h="1489463">
                  <a:moveTo>
                    <a:pt x="300923" y="0"/>
                  </a:moveTo>
                  <a:lnTo>
                    <a:pt x="416779" y="140419"/>
                  </a:lnTo>
                  <a:cubicBezTo>
                    <a:pt x="533253" y="312823"/>
                    <a:pt x="601263" y="520658"/>
                    <a:pt x="601263" y="744378"/>
                  </a:cubicBezTo>
                  <a:cubicBezTo>
                    <a:pt x="601263" y="968098"/>
                    <a:pt x="533253" y="1175934"/>
                    <a:pt x="416779" y="1348337"/>
                  </a:cubicBezTo>
                  <a:lnTo>
                    <a:pt x="300340" y="1489463"/>
                  </a:lnTo>
                  <a:lnTo>
                    <a:pt x="184484" y="1349044"/>
                  </a:lnTo>
                  <a:cubicBezTo>
                    <a:pt x="68011" y="1176641"/>
                    <a:pt x="0" y="968805"/>
                    <a:pt x="0" y="745085"/>
                  </a:cubicBezTo>
                  <a:cubicBezTo>
                    <a:pt x="0" y="521365"/>
                    <a:pt x="68011" y="313530"/>
                    <a:pt x="184484" y="14112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933659" y="2709994"/>
              <a:ext cx="1537372" cy="643466"/>
            </a:xfrm>
            <a:custGeom>
              <a:avLst/>
              <a:gdLst>
                <a:gd name="connsiteX0" fmla="*/ 768686 w 1537372"/>
                <a:gd name="connsiteY0" fmla="*/ 0 h 643466"/>
                <a:gd name="connsiteX1" fmla="*/ 1532514 w 1537372"/>
                <a:gd name="connsiteY1" fmla="*/ 316388 h 643466"/>
                <a:gd name="connsiteX2" fmla="*/ 1537372 w 1537372"/>
                <a:gd name="connsiteY2" fmla="*/ 321733 h 643466"/>
                <a:gd name="connsiteX3" fmla="*/ 1532514 w 1537372"/>
                <a:gd name="connsiteY3" fmla="*/ 327078 h 643466"/>
                <a:gd name="connsiteX4" fmla="*/ 768686 w 1537372"/>
                <a:gd name="connsiteY4" fmla="*/ 643466 h 643466"/>
                <a:gd name="connsiteX5" fmla="*/ 4858 w 1537372"/>
                <a:gd name="connsiteY5" fmla="*/ 327078 h 643466"/>
                <a:gd name="connsiteX6" fmla="*/ 0 w 1537372"/>
                <a:gd name="connsiteY6" fmla="*/ 321733 h 643466"/>
                <a:gd name="connsiteX7" fmla="*/ 4858 w 1537372"/>
                <a:gd name="connsiteY7" fmla="*/ 316388 h 643466"/>
                <a:gd name="connsiteX8" fmla="*/ 768686 w 1537372"/>
                <a:gd name="connsiteY8" fmla="*/ 0 h 6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372" h="643466">
                  <a:moveTo>
                    <a:pt x="768686" y="0"/>
                  </a:moveTo>
                  <a:cubicBezTo>
                    <a:pt x="1066980" y="0"/>
                    <a:pt x="1337034" y="120907"/>
                    <a:pt x="1532514" y="316388"/>
                  </a:cubicBezTo>
                  <a:lnTo>
                    <a:pt x="1537372" y="321733"/>
                  </a:lnTo>
                  <a:lnTo>
                    <a:pt x="1532514" y="327078"/>
                  </a:lnTo>
                  <a:cubicBezTo>
                    <a:pt x="1337034" y="522559"/>
                    <a:pt x="1066980" y="643466"/>
                    <a:pt x="768686" y="643466"/>
                  </a:cubicBezTo>
                  <a:cubicBezTo>
                    <a:pt x="470393" y="643466"/>
                    <a:pt x="200339" y="522559"/>
                    <a:pt x="4858" y="327078"/>
                  </a:cubicBezTo>
                  <a:lnTo>
                    <a:pt x="0" y="321733"/>
                  </a:lnTo>
                  <a:lnTo>
                    <a:pt x="4858" y="316388"/>
                  </a:lnTo>
                  <a:cubicBezTo>
                    <a:pt x="200339" y="120907"/>
                    <a:pt x="470393" y="0"/>
                    <a:pt x="7686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6492828" y="2708580"/>
              <a:ext cx="1537372" cy="643466"/>
            </a:xfrm>
            <a:custGeom>
              <a:avLst/>
              <a:gdLst>
                <a:gd name="connsiteX0" fmla="*/ 768686 w 1537372"/>
                <a:gd name="connsiteY0" fmla="*/ 0 h 643466"/>
                <a:gd name="connsiteX1" fmla="*/ 1532514 w 1537372"/>
                <a:gd name="connsiteY1" fmla="*/ 316388 h 643466"/>
                <a:gd name="connsiteX2" fmla="*/ 1537372 w 1537372"/>
                <a:gd name="connsiteY2" fmla="*/ 321733 h 643466"/>
                <a:gd name="connsiteX3" fmla="*/ 1532514 w 1537372"/>
                <a:gd name="connsiteY3" fmla="*/ 327078 h 643466"/>
                <a:gd name="connsiteX4" fmla="*/ 768686 w 1537372"/>
                <a:gd name="connsiteY4" fmla="*/ 643466 h 643466"/>
                <a:gd name="connsiteX5" fmla="*/ 4858 w 1537372"/>
                <a:gd name="connsiteY5" fmla="*/ 327078 h 643466"/>
                <a:gd name="connsiteX6" fmla="*/ 0 w 1537372"/>
                <a:gd name="connsiteY6" fmla="*/ 321733 h 643466"/>
                <a:gd name="connsiteX7" fmla="*/ 4858 w 1537372"/>
                <a:gd name="connsiteY7" fmla="*/ 316388 h 643466"/>
                <a:gd name="connsiteX8" fmla="*/ 768686 w 1537372"/>
                <a:gd name="connsiteY8" fmla="*/ 0 h 64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7372" h="643466">
                  <a:moveTo>
                    <a:pt x="768686" y="0"/>
                  </a:moveTo>
                  <a:cubicBezTo>
                    <a:pt x="1066980" y="0"/>
                    <a:pt x="1337034" y="120907"/>
                    <a:pt x="1532514" y="316388"/>
                  </a:cubicBezTo>
                  <a:lnTo>
                    <a:pt x="1537372" y="321733"/>
                  </a:lnTo>
                  <a:lnTo>
                    <a:pt x="1532514" y="327078"/>
                  </a:lnTo>
                  <a:cubicBezTo>
                    <a:pt x="1337034" y="522559"/>
                    <a:pt x="1066980" y="643466"/>
                    <a:pt x="768686" y="643466"/>
                  </a:cubicBezTo>
                  <a:cubicBezTo>
                    <a:pt x="470393" y="643466"/>
                    <a:pt x="200339" y="522559"/>
                    <a:pt x="4858" y="327078"/>
                  </a:cubicBezTo>
                  <a:lnTo>
                    <a:pt x="0" y="321733"/>
                  </a:lnTo>
                  <a:lnTo>
                    <a:pt x="4858" y="316388"/>
                  </a:lnTo>
                  <a:cubicBezTo>
                    <a:pt x="200339" y="120907"/>
                    <a:pt x="470393" y="0"/>
                    <a:pt x="76868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30728" name="文本框 24"/>
          <p:cNvSpPr txBox="1"/>
          <p:nvPr/>
        </p:nvSpPr>
        <p:spPr>
          <a:xfrm>
            <a:off x="4638675" y="221456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S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29" name="文本框 25"/>
          <p:cNvSpPr txBox="1"/>
          <p:nvPr/>
        </p:nvSpPr>
        <p:spPr>
          <a:xfrm>
            <a:off x="6440488" y="221456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W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30" name="文本框 26"/>
          <p:cNvSpPr txBox="1"/>
          <p:nvPr/>
        </p:nvSpPr>
        <p:spPr>
          <a:xfrm>
            <a:off x="4624388" y="4125913"/>
            <a:ext cx="720725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O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30731" name="文本框 27"/>
          <p:cNvSpPr txBox="1"/>
          <p:nvPr/>
        </p:nvSpPr>
        <p:spPr>
          <a:xfrm>
            <a:off x="6572250" y="4125913"/>
            <a:ext cx="722313" cy="11080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6600" b="1" dirty="0">
                <a:solidFill>
                  <a:srgbClr val="FFFFFF"/>
                </a:solidFill>
                <a:latin typeface="Broadway" pitchFamily="82" charset="0"/>
                <a:ea typeface="SimSun" panose="02010600030101010101" pitchFamily="2" charset="-122"/>
              </a:rPr>
              <a:t>T</a:t>
            </a:r>
            <a:endParaRPr lang="zh-CN" altLang="en-US" sz="6600" b="1" dirty="0">
              <a:solidFill>
                <a:srgbClr val="FFFFFF"/>
              </a:solidFill>
              <a:latin typeface="Broadway" pitchFamily="82" charset="0"/>
              <a:ea typeface="SimSun" panose="02010600030101010101" pitchFamily="2" charset="-122"/>
            </a:endParaRPr>
          </a:p>
        </p:txBody>
      </p:sp>
      <p:sp>
        <p:nvSpPr>
          <p:cNvPr id="18" name="矩形 28"/>
          <p:cNvSpPr>
            <a:spLocks noChangeArrowheads="1"/>
          </p:cNvSpPr>
          <p:nvPr/>
        </p:nvSpPr>
        <p:spPr bwMode="auto">
          <a:xfrm>
            <a:off x="7999413" y="2214563"/>
            <a:ext cx="3271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9" name="矩形 29"/>
          <p:cNvSpPr>
            <a:spLocks noChangeArrowheads="1"/>
          </p:cNvSpPr>
          <p:nvPr/>
        </p:nvSpPr>
        <p:spPr bwMode="auto">
          <a:xfrm>
            <a:off x="7999413" y="4311650"/>
            <a:ext cx="32718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" name="矩形 30"/>
          <p:cNvSpPr>
            <a:spLocks noChangeArrowheads="1"/>
          </p:cNvSpPr>
          <p:nvPr/>
        </p:nvSpPr>
        <p:spPr bwMode="auto">
          <a:xfrm>
            <a:off x="763588" y="4311650"/>
            <a:ext cx="31940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3" name="矩形 31"/>
          <p:cNvSpPr>
            <a:spLocks noChangeArrowheads="1"/>
          </p:cNvSpPr>
          <p:nvPr/>
        </p:nvSpPr>
        <p:spPr bwMode="auto">
          <a:xfrm>
            <a:off x="763588" y="2214563"/>
            <a:ext cx="32083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直角三角形 6"/>
          <p:cNvSpPr/>
          <p:nvPr/>
        </p:nvSpPr>
        <p:spPr>
          <a:xfrm flipH="1" flipV="1">
            <a:off x="3632200" y="2108200"/>
            <a:ext cx="179388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1" name="直角三角形 10"/>
          <p:cNvSpPr/>
          <p:nvPr/>
        </p:nvSpPr>
        <p:spPr>
          <a:xfrm>
            <a:off x="10510838" y="3916363"/>
            <a:ext cx="177800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2" name="直角三角形 11"/>
          <p:cNvSpPr/>
          <p:nvPr/>
        </p:nvSpPr>
        <p:spPr>
          <a:xfrm>
            <a:off x="10510838" y="2147888"/>
            <a:ext cx="177800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16" name="直角三角形 15"/>
          <p:cNvSpPr/>
          <p:nvPr/>
        </p:nvSpPr>
        <p:spPr>
          <a:xfrm flipH="1" flipV="1">
            <a:off x="3632200" y="3948113"/>
            <a:ext cx="179388" cy="111125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3174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5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86188" y="1477963"/>
            <a:ext cx="6743700" cy="4249738"/>
          </a:xfrm>
          <a:prstGeom prst="rect">
            <a:avLst/>
          </a:prstGeom>
          <a:solidFill>
            <a:srgbClr val="E9E9E9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32200" y="1679575"/>
            <a:ext cx="2879725" cy="428625"/>
          </a:xfrm>
          <a:prstGeom prst="rect">
            <a:avLst/>
          </a:prstGeom>
          <a:solidFill>
            <a:srgbClr val="38874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1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3" name="TextBox 35"/>
          <p:cNvSpPr txBox="1"/>
          <p:nvPr/>
        </p:nvSpPr>
        <p:spPr>
          <a:xfrm>
            <a:off x="3859213" y="2100263"/>
            <a:ext cx="301148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793038" y="2255838"/>
            <a:ext cx="2879725" cy="428625"/>
          </a:xfrm>
          <a:prstGeom prst="rect">
            <a:avLst/>
          </a:prstGeom>
          <a:solidFill>
            <a:srgbClr val="DDAA19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3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5" name="TextBox 36"/>
          <p:cNvSpPr txBox="1"/>
          <p:nvPr/>
        </p:nvSpPr>
        <p:spPr>
          <a:xfrm>
            <a:off x="7656513" y="2684463"/>
            <a:ext cx="301783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32200" y="3519488"/>
            <a:ext cx="2879725" cy="428625"/>
          </a:xfrm>
          <a:prstGeom prst="rect">
            <a:avLst/>
          </a:prstGeom>
          <a:solidFill>
            <a:srgbClr val="DDAA19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2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7" name="TextBox 37"/>
          <p:cNvSpPr txBox="1"/>
          <p:nvPr/>
        </p:nvSpPr>
        <p:spPr>
          <a:xfrm>
            <a:off x="3859213" y="4056063"/>
            <a:ext cx="3013075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793038" y="4006850"/>
            <a:ext cx="2879725" cy="428625"/>
          </a:xfrm>
          <a:prstGeom prst="rect">
            <a:avLst/>
          </a:prstGeom>
          <a:solidFill>
            <a:srgbClr val="38874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4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31759" name="TextBox 38"/>
          <p:cNvSpPr txBox="1"/>
          <p:nvPr/>
        </p:nvSpPr>
        <p:spPr>
          <a:xfrm>
            <a:off x="7656513" y="4397375"/>
            <a:ext cx="3017837" cy="10509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914400">
              <a:lnSpc>
                <a:spcPct val="130000"/>
              </a:lnSpc>
            </a:pPr>
            <a:r>
              <a:rPr lang="zh-CN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1760" name="Picture 2" descr="C:\Users\user\Desktop\35.png"/>
          <p:cNvPicPr>
            <a:picLocks noChangeAspect="1"/>
          </p:cNvPicPr>
          <p:nvPr/>
        </p:nvPicPr>
        <p:blipFill>
          <a:blip r:embed="rId2"/>
          <a:srcRect b="2574"/>
          <a:stretch>
            <a:fillRect/>
          </a:stretch>
        </p:blipFill>
        <p:spPr>
          <a:xfrm>
            <a:off x="476250" y="2849563"/>
            <a:ext cx="3270250" cy="28781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76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71" name="Freeform 8"/>
          <p:cNvSpPr/>
          <p:nvPr/>
        </p:nvSpPr>
        <p:spPr>
          <a:xfrm>
            <a:off x="2336800" y="3157538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6" name="椭圆 25"/>
          <p:cNvSpPr/>
          <p:nvPr/>
        </p:nvSpPr>
        <p:spPr>
          <a:xfrm>
            <a:off x="2689225" y="3509963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3" name="Freeform 8"/>
          <p:cNvSpPr/>
          <p:nvPr/>
        </p:nvSpPr>
        <p:spPr>
          <a:xfrm>
            <a:off x="3551238" y="2413000"/>
            <a:ext cx="1568450" cy="1566863"/>
          </a:xfrm>
          <a:custGeom>
            <a:avLst/>
            <a:gdLst/>
            <a:ahLst/>
            <a:cxnLst>
              <a:cxn ang="0">
                <a:pos x="1390627" y="581793"/>
              </a:cxn>
              <a:cxn ang="0">
                <a:pos x="1354363" y="496652"/>
              </a:cxn>
              <a:cxn ang="0">
                <a:pos x="1463154" y="394169"/>
              </a:cxn>
              <a:cxn ang="0">
                <a:pos x="1407970" y="312181"/>
              </a:cxn>
              <a:cxn ang="0">
                <a:pos x="1272376" y="370518"/>
              </a:cxn>
              <a:cxn ang="0">
                <a:pos x="1207732" y="304298"/>
              </a:cxn>
              <a:cxn ang="0">
                <a:pos x="1133629" y="249114"/>
              </a:cxn>
              <a:cxn ang="0">
                <a:pos x="1176199" y="105637"/>
              </a:cxn>
              <a:cxn ang="0">
                <a:pos x="1089482" y="63067"/>
              </a:cxn>
              <a:cxn ang="0">
                <a:pos x="999611" y="181318"/>
              </a:cxn>
              <a:cxn ang="0">
                <a:pos x="911318" y="156091"/>
              </a:cxn>
              <a:cxn ang="0">
                <a:pos x="819871" y="145054"/>
              </a:cxn>
              <a:cxn ang="0">
                <a:pos x="785184" y="0"/>
              </a:cxn>
              <a:cxn ang="0">
                <a:pos x="687430" y="6307"/>
              </a:cxn>
              <a:cxn ang="0">
                <a:pos x="670086" y="154514"/>
              </a:cxn>
              <a:cxn ang="0">
                <a:pos x="580216" y="176587"/>
              </a:cxn>
              <a:cxn ang="0">
                <a:pos x="495076" y="212851"/>
              </a:cxn>
              <a:cxn ang="0">
                <a:pos x="392592" y="104060"/>
              </a:cxn>
              <a:cxn ang="0">
                <a:pos x="310605" y="159244"/>
              </a:cxn>
              <a:cxn ang="0">
                <a:pos x="370518" y="294838"/>
              </a:cxn>
              <a:cxn ang="0">
                <a:pos x="304298" y="359482"/>
              </a:cxn>
              <a:cxn ang="0">
                <a:pos x="247538" y="433585"/>
              </a:cxn>
              <a:cxn ang="0">
                <a:pos x="105637" y="391015"/>
              </a:cxn>
              <a:cxn ang="0">
                <a:pos x="61490" y="477732"/>
              </a:cxn>
              <a:cxn ang="0">
                <a:pos x="181318" y="567603"/>
              </a:cxn>
              <a:cxn ang="0">
                <a:pos x="156091" y="655896"/>
              </a:cxn>
              <a:cxn ang="0">
                <a:pos x="143477" y="747343"/>
              </a:cxn>
              <a:cxn ang="0">
                <a:pos x="0" y="782030"/>
              </a:cxn>
              <a:cxn ang="0">
                <a:pos x="4730" y="879784"/>
              </a:cxn>
              <a:cxn ang="0">
                <a:pos x="152937" y="897128"/>
              </a:cxn>
              <a:cxn ang="0">
                <a:pos x="176587" y="986998"/>
              </a:cxn>
              <a:cxn ang="0">
                <a:pos x="211274" y="1072138"/>
              </a:cxn>
              <a:cxn ang="0">
                <a:pos x="104060" y="1174622"/>
              </a:cxn>
              <a:cxn ang="0">
                <a:pos x="157667" y="1256609"/>
              </a:cxn>
              <a:cxn ang="0">
                <a:pos x="294838" y="1196696"/>
              </a:cxn>
              <a:cxn ang="0">
                <a:pos x="357905" y="1262916"/>
              </a:cxn>
              <a:cxn ang="0">
                <a:pos x="432009" y="1319676"/>
              </a:cxn>
              <a:cxn ang="0">
                <a:pos x="391015" y="1461577"/>
              </a:cxn>
              <a:cxn ang="0">
                <a:pos x="477732" y="1505724"/>
              </a:cxn>
              <a:cxn ang="0">
                <a:pos x="566026" y="1385896"/>
              </a:cxn>
              <a:cxn ang="0">
                <a:pos x="655896" y="1411123"/>
              </a:cxn>
              <a:cxn ang="0">
                <a:pos x="747343" y="1423737"/>
              </a:cxn>
              <a:cxn ang="0">
                <a:pos x="782030" y="1567214"/>
              </a:cxn>
              <a:cxn ang="0">
                <a:pos x="879784" y="1562484"/>
              </a:cxn>
              <a:cxn ang="0">
                <a:pos x="897128" y="1414277"/>
              </a:cxn>
              <a:cxn ang="0">
                <a:pos x="985421" y="1390627"/>
              </a:cxn>
              <a:cxn ang="0">
                <a:pos x="1070562" y="1355940"/>
              </a:cxn>
              <a:cxn ang="0">
                <a:pos x="1173045" y="1463154"/>
              </a:cxn>
              <a:cxn ang="0">
                <a:pos x="1255033" y="1409547"/>
              </a:cxn>
              <a:cxn ang="0">
                <a:pos x="1196696" y="1272376"/>
              </a:cxn>
              <a:cxn ang="0">
                <a:pos x="1262916" y="1207732"/>
              </a:cxn>
              <a:cxn ang="0">
                <a:pos x="1318100" y="1135205"/>
              </a:cxn>
              <a:cxn ang="0">
                <a:pos x="1461577" y="1176199"/>
              </a:cxn>
              <a:cxn ang="0">
                <a:pos x="1504147" y="1089482"/>
              </a:cxn>
              <a:cxn ang="0">
                <a:pos x="1385896" y="1001188"/>
              </a:cxn>
              <a:cxn ang="0">
                <a:pos x="1411123" y="911318"/>
              </a:cxn>
              <a:cxn ang="0">
                <a:pos x="1422160" y="819871"/>
              </a:cxn>
              <a:cxn ang="0">
                <a:pos x="1567214" y="785184"/>
              </a:cxn>
              <a:cxn ang="0">
                <a:pos x="1560907" y="687430"/>
              </a:cxn>
              <a:cxn ang="0">
                <a:pos x="1412700" y="670086"/>
              </a:cxn>
              <a:cxn ang="0">
                <a:pos x="1390627" y="581793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9" name="椭圆 28"/>
          <p:cNvSpPr/>
          <p:nvPr/>
        </p:nvSpPr>
        <p:spPr>
          <a:xfrm>
            <a:off x="3930650" y="2786063"/>
            <a:ext cx="823913" cy="8239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5" name="Freeform 8"/>
          <p:cNvSpPr/>
          <p:nvPr/>
        </p:nvSpPr>
        <p:spPr>
          <a:xfrm>
            <a:off x="4789488" y="3157538"/>
            <a:ext cx="1938337" cy="1938337"/>
          </a:xfrm>
          <a:custGeom>
            <a:avLst/>
            <a:gdLst/>
            <a:ahLst/>
            <a:cxnLst>
              <a:cxn ang="0">
                <a:pos x="1719994" y="719589"/>
              </a:cxn>
              <a:cxn ang="0">
                <a:pos x="1675142" y="614284"/>
              </a:cxn>
              <a:cxn ang="0">
                <a:pos x="1809699" y="487527"/>
              </a:cxn>
              <a:cxn ang="0">
                <a:pos x="1741445" y="386121"/>
              </a:cxn>
              <a:cxn ang="0">
                <a:pos x="1573736" y="458275"/>
              </a:cxn>
              <a:cxn ang="0">
                <a:pos x="1493782" y="376371"/>
              </a:cxn>
              <a:cxn ang="0">
                <a:pos x="1402127" y="308117"/>
              </a:cxn>
              <a:cxn ang="0">
                <a:pos x="1454780" y="130657"/>
              </a:cxn>
              <a:cxn ang="0">
                <a:pos x="1347524" y="78004"/>
              </a:cxn>
              <a:cxn ang="0">
                <a:pos x="1236368" y="224262"/>
              </a:cxn>
              <a:cxn ang="0">
                <a:pos x="1127162" y="193061"/>
              </a:cxn>
              <a:cxn ang="0">
                <a:pos x="1014055" y="179410"/>
              </a:cxn>
              <a:cxn ang="0">
                <a:pos x="971153" y="0"/>
              </a:cxn>
              <a:cxn ang="0">
                <a:pos x="850246" y="7800"/>
              </a:cxn>
              <a:cxn ang="0">
                <a:pos x="828795" y="191110"/>
              </a:cxn>
              <a:cxn ang="0">
                <a:pos x="717639" y="218412"/>
              </a:cxn>
              <a:cxn ang="0">
                <a:pos x="612333" y="263264"/>
              </a:cxn>
              <a:cxn ang="0">
                <a:pos x="485577" y="128707"/>
              </a:cxn>
              <a:cxn ang="0">
                <a:pos x="384171" y="196961"/>
              </a:cxn>
              <a:cxn ang="0">
                <a:pos x="458275" y="364670"/>
              </a:cxn>
              <a:cxn ang="0">
                <a:pos x="376371" y="444624"/>
              </a:cxn>
              <a:cxn ang="0">
                <a:pos x="306167" y="536279"/>
              </a:cxn>
              <a:cxn ang="0">
                <a:pos x="130657" y="483626"/>
              </a:cxn>
              <a:cxn ang="0">
                <a:pos x="76054" y="590882"/>
              </a:cxn>
              <a:cxn ang="0">
                <a:pos x="224262" y="702038"/>
              </a:cxn>
              <a:cxn ang="0">
                <a:pos x="193061" y="811244"/>
              </a:cxn>
              <a:cxn ang="0">
                <a:pos x="177460" y="924351"/>
              </a:cxn>
              <a:cxn ang="0">
                <a:pos x="0" y="967253"/>
              </a:cxn>
              <a:cxn ang="0">
                <a:pos x="5850" y="1088160"/>
              </a:cxn>
              <a:cxn ang="0">
                <a:pos x="189160" y="1109611"/>
              </a:cxn>
              <a:cxn ang="0">
                <a:pos x="218412" y="1220767"/>
              </a:cxn>
              <a:cxn ang="0">
                <a:pos x="261314" y="1326073"/>
              </a:cxn>
              <a:cxn ang="0">
                <a:pos x="128707" y="1452829"/>
              </a:cxn>
              <a:cxn ang="0">
                <a:pos x="195011" y="1554235"/>
              </a:cxn>
              <a:cxn ang="0">
                <a:pos x="364670" y="1480131"/>
              </a:cxn>
              <a:cxn ang="0">
                <a:pos x="442674" y="1562035"/>
              </a:cxn>
              <a:cxn ang="0">
                <a:pos x="534329" y="1632239"/>
              </a:cxn>
              <a:cxn ang="0">
                <a:pos x="483626" y="1807749"/>
              </a:cxn>
              <a:cxn ang="0">
                <a:pos x="590882" y="1862352"/>
              </a:cxn>
              <a:cxn ang="0">
                <a:pos x="700088" y="1714144"/>
              </a:cxn>
              <a:cxn ang="0">
                <a:pos x="811244" y="1745345"/>
              </a:cxn>
              <a:cxn ang="0">
                <a:pos x="924351" y="1760946"/>
              </a:cxn>
              <a:cxn ang="0">
                <a:pos x="967253" y="1938406"/>
              </a:cxn>
              <a:cxn ang="0">
                <a:pos x="1088160" y="1932556"/>
              </a:cxn>
              <a:cxn ang="0">
                <a:pos x="1109611" y="1749246"/>
              </a:cxn>
              <a:cxn ang="0">
                <a:pos x="1218817" y="1719994"/>
              </a:cxn>
              <a:cxn ang="0">
                <a:pos x="1324122" y="1677092"/>
              </a:cxn>
              <a:cxn ang="0">
                <a:pos x="1450879" y="1809699"/>
              </a:cxn>
              <a:cxn ang="0">
                <a:pos x="1552285" y="1743395"/>
              </a:cxn>
              <a:cxn ang="0">
                <a:pos x="1480131" y="1573736"/>
              </a:cxn>
              <a:cxn ang="0">
                <a:pos x="1562035" y="1493782"/>
              </a:cxn>
              <a:cxn ang="0">
                <a:pos x="1630289" y="1404077"/>
              </a:cxn>
              <a:cxn ang="0">
                <a:pos x="1807749" y="1454780"/>
              </a:cxn>
              <a:cxn ang="0">
                <a:pos x="1860402" y="1347524"/>
              </a:cxn>
              <a:cxn ang="0">
                <a:pos x="1714144" y="1238318"/>
              </a:cxn>
              <a:cxn ang="0">
                <a:pos x="1745345" y="1127162"/>
              </a:cxn>
              <a:cxn ang="0">
                <a:pos x="1758996" y="1014055"/>
              </a:cxn>
              <a:cxn ang="0">
                <a:pos x="1938406" y="971153"/>
              </a:cxn>
              <a:cxn ang="0">
                <a:pos x="1930606" y="850246"/>
              </a:cxn>
              <a:cxn ang="0">
                <a:pos x="1747296" y="828795"/>
              </a:cxn>
              <a:cxn ang="0">
                <a:pos x="1719994" y="719589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2" name="椭圆 31"/>
          <p:cNvSpPr/>
          <p:nvPr/>
        </p:nvSpPr>
        <p:spPr>
          <a:xfrm>
            <a:off x="5205413" y="3584575"/>
            <a:ext cx="1096963" cy="109696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7" name="Freeform 8"/>
          <p:cNvSpPr/>
          <p:nvPr/>
        </p:nvSpPr>
        <p:spPr>
          <a:xfrm>
            <a:off x="6272213" y="2392363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5" name="椭圆 34"/>
          <p:cNvSpPr/>
          <p:nvPr/>
        </p:nvSpPr>
        <p:spPr>
          <a:xfrm>
            <a:off x="6624638" y="2744788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79" name="Freeform 8"/>
          <p:cNvSpPr/>
          <p:nvPr/>
        </p:nvSpPr>
        <p:spPr>
          <a:xfrm>
            <a:off x="7570788" y="2867025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DDAA19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8" name="椭圆 37"/>
          <p:cNvSpPr/>
          <p:nvPr/>
        </p:nvSpPr>
        <p:spPr>
          <a:xfrm>
            <a:off x="7923213" y="3219450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1" name="Freeform 8"/>
          <p:cNvSpPr/>
          <p:nvPr/>
        </p:nvSpPr>
        <p:spPr>
          <a:xfrm>
            <a:off x="8599488" y="2001838"/>
            <a:ext cx="1409700" cy="1409700"/>
          </a:xfrm>
          <a:custGeom>
            <a:avLst/>
            <a:gdLst/>
            <a:ahLst/>
            <a:cxnLst>
              <a:cxn ang="0">
                <a:pos x="1250431" y="523140"/>
              </a:cxn>
              <a:cxn ang="0">
                <a:pos x="1217823" y="446583"/>
              </a:cxn>
              <a:cxn ang="0">
                <a:pos x="1315646" y="354431"/>
              </a:cxn>
              <a:cxn ang="0">
                <a:pos x="1266026" y="280709"/>
              </a:cxn>
              <a:cxn ang="0">
                <a:pos x="1144102" y="333165"/>
              </a:cxn>
              <a:cxn ang="0">
                <a:pos x="1085975" y="273620"/>
              </a:cxn>
              <a:cxn ang="0">
                <a:pos x="1019342" y="224000"/>
              </a:cxn>
              <a:cxn ang="0">
                <a:pos x="1057621" y="94987"/>
              </a:cxn>
              <a:cxn ang="0">
                <a:pos x="979646" y="56709"/>
              </a:cxn>
              <a:cxn ang="0">
                <a:pos x="898836" y="163038"/>
              </a:cxn>
              <a:cxn ang="0">
                <a:pos x="819444" y="140355"/>
              </a:cxn>
              <a:cxn ang="0">
                <a:pos x="737216" y="130430"/>
              </a:cxn>
              <a:cxn ang="0">
                <a:pos x="706026" y="0"/>
              </a:cxn>
              <a:cxn ang="0">
                <a:pos x="618127" y="5671"/>
              </a:cxn>
              <a:cxn ang="0">
                <a:pos x="602532" y="138937"/>
              </a:cxn>
              <a:cxn ang="0">
                <a:pos x="521722" y="158785"/>
              </a:cxn>
              <a:cxn ang="0">
                <a:pos x="445165" y="191393"/>
              </a:cxn>
              <a:cxn ang="0">
                <a:pos x="353013" y="93570"/>
              </a:cxn>
              <a:cxn ang="0">
                <a:pos x="279291" y="143190"/>
              </a:cxn>
              <a:cxn ang="0">
                <a:pos x="333165" y="265114"/>
              </a:cxn>
              <a:cxn ang="0">
                <a:pos x="273620" y="323241"/>
              </a:cxn>
              <a:cxn ang="0">
                <a:pos x="222582" y="389874"/>
              </a:cxn>
              <a:cxn ang="0">
                <a:pos x="94987" y="351595"/>
              </a:cxn>
              <a:cxn ang="0">
                <a:pos x="55291" y="429570"/>
              </a:cxn>
              <a:cxn ang="0">
                <a:pos x="163038" y="510380"/>
              </a:cxn>
              <a:cxn ang="0">
                <a:pos x="140355" y="589772"/>
              </a:cxn>
              <a:cxn ang="0">
                <a:pos x="129013" y="672000"/>
              </a:cxn>
              <a:cxn ang="0">
                <a:pos x="0" y="703190"/>
              </a:cxn>
              <a:cxn ang="0">
                <a:pos x="4253" y="791089"/>
              </a:cxn>
              <a:cxn ang="0">
                <a:pos x="137519" y="806684"/>
              </a:cxn>
              <a:cxn ang="0">
                <a:pos x="158785" y="887494"/>
              </a:cxn>
              <a:cxn ang="0">
                <a:pos x="189975" y="964051"/>
              </a:cxn>
              <a:cxn ang="0">
                <a:pos x="93570" y="1056203"/>
              </a:cxn>
              <a:cxn ang="0">
                <a:pos x="141772" y="1129925"/>
              </a:cxn>
              <a:cxn ang="0">
                <a:pos x="265114" y="1076051"/>
              </a:cxn>
              <a:cxn ang="0">
                <a:pos x="321823" y="1135596"/>
              </a:cxn>
              <a:cxn ang="0">
                <a:pos x="388456" y="1186634"/>
              </a:cxn>
              <a:cxn ang="0">
                <a:pos x="351595" y="1314229"/>
              </a:cxn>
              <a:cxn ang="0">
                <a:pos x="429570" y="1353925"/>
              </a:cxn>
              <a:cxn ang="0">
                <a:pos x="508962" y="1246178"/>
              </a:cxn>
              <a:cxn ang="0">
                <a:pos x="589772" y="1268861"/>
              </a:cxn>
              <a:cxn ang="0">
                <a:pos x="672000" y="1280203"/>
              </a:cxn>
              <a:cxn ang="0">
                <a:pos x="703190" y="1409216"/>
              </a:cxn>
              <a:cxn ang="0">
                <a:pos x="791089" y="1404963"/>
              </a:cxn>
              <a:cxn ang="0">
                <a:pos x="806684" y="1271697"/>
              </a:cxn>
              <a:cxn ang="0">
                <a:pos x="886076" y="1250431"/>
              </a:cxn>
              <a:cxn ang="0">
                <a:pos x="962633" y="1219241"/>
              </a:cxn>
              <a:cxn ang="0">
                <a:pos x="1054785" y="1315646"/>
              </a:cxn>
              <a:cxn ang="0">
                <a:pos x="1128507" y="1267444"/>
              </a:cxn>
              <a:cxn ang="0">
                <a:pos x="1076051" y="1144102"/>
              </a:cxn>
              <a:cxn ang="0">
                <a:pos x="1135596" y="1085975"/>
              </a:cxn>
              <a:cxn ang="0">
                <a:pos x="1185216" y="1020760"/>
              </a:cxn>
              <a:cxn ang="0">
                <a:pos x="1314229" y="1057621"/>
              </a:cxn>
              <a:cxn ang="0">
                <a:pos x="1352507" y="979646"/>
              </a:cxn>
              <a:cxn ang="0">
                <a:pos x="1246178" y="900254"/>
              </a:cxn>
              <a:cxn ang="0">
                <a:pos x="1268861" y="819444"/>
              </a:cxn>
              <a:cxn ang="0">
                <a:pos x="1278786" y="737216"/>
              </a:cxn>
              <a:cxn ang="0">
                <a:pos x="1409216" y="706026"/>
              </a:cxn>
              <a:cxn ang="0">
                <a:pos x="1403545" y="618127"/>
              </a:cxn>
              <a:cxn ang="0">
                <a:pos x="1270279" y="602532"/>
              </a:cxn>
              <a:cxn ang="0">
                <a:pos x="1250431" y="523140"/>
              </a:cxn>
            </a:cxnLst>
            <a:pathLst>
              <a:path w="994" h="994">
                <a:moveTo>
                  <a:pt x="882" y="369"/>
                </a:moveTo>
                <a:cubicBezTo>
                  <a:pt x="875" y="350"/>
                  <a:pt x="868" y="332"/>
                  <a:pt x="859" y="315"/>
                </a:cubicBezTo>
                <a:cubicBezTo>
                  <a:pt x="883" y="294"/>
                  <a:pt x="906" y="273"/>
                  <a:pt x="928" y="250"/>
                </a:cubicBezTo>
                <a:cubicBezTo>
                  <a:pt x="917" y="232"/>
                  <a:pt x="906" y="214"/>
                  <a:pt x="893" y="198"/>
                </a:cubicBezTo>
                <a:cubicBezTo>
                  <a:pt x="864" y="209"/>
                  <a:pt x="835" y="221"/>
                  <a:pt x="807" y="235"/>
                </a:cubicBezTo>
                <a:cubicBezTo>
                  <a:pt x="794" y="220"/>
                  <a:pt x="781" y="206"/>
                  <a:pt x="766" y="193"/>
                </a:cubicBezTo>
                <a:cubicBezTo>
                  <a:pt x="751" y="180"/>
                  <a:pt x="736" y="168"/>
                  <a:pt x="719" y="158"/>
                </a:cubicBezTo>
                <a:cubicBezTo>
                  <a:pt x="730" y="128"/>
                  <a:pt x="739" y="98"/>
                  <a:pt x="746" y="67"/>
                </a:cubicBezTo>
                <a:cubicBezTo>
                  <a:pt x="728" y="57"/>
                  <a:pt x="710" y="48"/>
                  <a:pt x="691" y="40"/>
                </a:cubicBezTo>
                <a:cubicBezTo>
                  <a:pt x="670" y="64"/>
                  <a:pt x="652" y="89"/>
                  <a:pt x="634" y="115"/>
                </a:cubicBezTo>
                <a:cubicBezTo>
                  <a:pt x="616" y="109"/>
                  <a:pt x="597" y="103"/>
                  <a:pt x="578" y="99"/>
                </a:cubicBezTo>
                <a:cubicBezTo>
                  <a:pt x="559" y="95"/>
                  <a:pt x="539" y="93"/>
                  <a:pt x="520" y="92"/>
                </a:cubicBezTo>
                <a:cubicBezTo>
                  <a:pt x="514" y="61"/>
                  <a:pt x="507" y="30"/>
                  <a:pt x="498" y="0"/>
                </a:cubicBezTo>
                <a:cubicBezTo>
                  <a:pt x="477" y="0"/>
                  <a:pt x="456" y="2"/>
                  <a:pt x="436" y="4"/>
                </a:cubicBezTo>
                <a:cubicBezTo>
                  <a:pt x="430" y="35"/>
                  <a:pt x="427" y="66"/>
                  <a:pt x="425" y="98"/>
                </a:cubicBezTo>
                <a:cubicBezTo>
                  <a:pt x="406" y="101"/>
                  <a:pt x="387" y="106"/>
                  <a:pt x="368" y="112"/>
                </a:cubicBezTo>
                <a:cubicBezTo>
                  <a:pt x="350" y="119"/>
                  <a:pt x="331" y="126"/>
                  <a:pt x="314" y="135"/>
                </a:cubicBezTo>
                <a:cubicBezTo>
                  <a:pt x="294" y="111"/>
                  <a:pt x="272" y="88"/>
                  <a:pt x="249" y="66"/>
                </a:cubicBezTo>
                <a:cubicBezTo>
                  <a:pt x="231" y="77"/>
                  <a:pt x="214" y="88"/>
                  <a:pt x="197" y="101"/>
                </a:cubicBezTo>
                <a:cubicBezTo>
                  <a:pt x="208" y="130"/>
                  <a:pt x="221" y="159"/>
                  <a:pt x="235" y="187"/>
                </a:cubicBezTo>
                <a:cubicBezTo>
                  <a:pt x="220" y="200"/>
                  <a:pt x="206" y="213"/>
                  <a:pt x="193" y="228"/>
                </a:cubicBezTo>
                <a:cubicBezTo>
                  <a:pt x="180" y="243"/>
                  <a:pt x="168" y="258"/>
                  <a:pt x="157" y="275"/>
                </a:cubicBezTo>
                <a:cubicBezTo>
                  <a:pt x="128" y="264"/>
                  <a:pt x="98" y="255"/>
                  <a:pt x="67" y="248"/>
                </a:cubicBezTo>
                <a:cubicBezTo>
                  <a:pt x="56" y="266"/>
                  <a:pt x="47" y="284"/>
                  <a:pt x="39" y="303"/>
                </a:cubicBezTo>
                <a:cubicBezTo>
                  <a:pt x="64" y="324"/>
                  <a:pt x="89" y="342"/>
                  <a:pt x="115" y="360"/>
                </a:cubicBezTo>
                <a:cubicBezTo>
                  <a:pt x="108" y="378"/>
                  <a:pt x="103" y="397"/>
                  <a:pt x="99" y="416"/>
                </a:cubicBezTo>
                <a:cubicBezTo>
                  <a:pt x="95" y="435"/>
                  <a:pt x="92" y="455"/>
                  <a:pt x="91" y="474"/>
                </a:cubicBezTo>
                <a:cubicBezTo>
                  <a:pt x="61" y="480"/>
                  <a:pt x="30" y="487"/>
                  <a:pt x="0" y="496"/>
                </a:cubicBezTo>
                <a:cubicBezTo>
                  <a:pt x="0" y="517"/>
                  <a:pt x="1" y="538"/>
                  <a:pt x="3" y="558"/>
                </a:cubicBezTo>
                <a:cubicBezTo>
                  <a:pt x="35" y="564"/>
                  <a:pt x="66" y="567"/>
                  <a:pt x="97" y="569"/>
                </a:cubicBezTo>
                <a:cubicBezTo>
                  <a:pt x="100" y="588"/>
                  <a:pt x="106" y="607"/>
                  <a:pt x="112" y="626"/>
                </a:cubicBezTo>
                <a:cubicBezTo>
                  <a:pt x="118" y="644"/>
                  <a:pt x="125" y="662"/>
                  <a:pt x="134" y="680"/>
                </a:cubicBezTo>
                <a:cubicBezTo>
                  <a:pt x="110" y="700"/>
                  <a:pt x="88" y="722"/>
                  <a:pt x="66" y="745"/>
                </a:cubicBezTo>
                <a:cubicBezTo>
                  <a:pt x="76" y="763"/>
                  <a:pt x="87" y="780"/>
                  <a:pt x="100" y="797"/>
                </a:cubicBezTo>
                <a:cubicBezTo>
                  <a:pt x="130" y="786"/>
                  <a:pt x="159" y="773"/>
                  <a:pt x="187" y="759"/>
                </a:cubicBezTo>
                <a:cubicBezTo>
                  <a:pt x="199" y="774"/>
                  <a:pt x="213" y="788"/>
                  <a:pt x="227" y="801"/>
                </a:cubicBezTo>
                <a:cubicBezTo>
                  <a:pt x="242" y="814"/>
                  <a:pt x="258" y="826"/>
                  <a:pt x="274" y="837"/>
                </a:cubicBezTo>
                <a:cubicBezTo>
                  <a:pt x="264" y="866"/>
                  <a:pt x="255" y="896"/>
                  <a:pt x="248" y="927"/>
                </a:cubicBezTo>
                <a:cubicBezTo>
                  <a:pt x="265" y="938"/>
                  <a:pt x="284" y="947"/>
                  <a:pt x="303" y="955"/>
                </a:cubicBezTo>
                <a:cubicBezTo>
                  <a:pt x="323" y="930"/>
                  <a:pt x="342" y="905"/>
                  <a:pt x="359" y="879"/>
                </a:cubicBezTo>
                <a:cubicBezTo>
                  <a:pt x="378" y="886"/>
                  <a:pt x="396" y="891"/>
                  <a:pt x="416" y="895"/>
                </a:cubicBezTo>
                <a:cubicBezTo>
                  <a:pt x="435" y="899"/>
                  <a:pt x="454" y="902"/>
                  <a:pt x="474" y="903"/>
                </a:cubicBezTo>
                <a:cubicBezTo>
                  <a:pt x="479" y="933"/>
                  <a:pt x="487" y="964"/>
                  <a:pt x="496" y="994"/>
                </a:cubicBezTo>
                <a:cubicBezTo>
                  <a:pt x="517" y="994"/>
                  <a:pt x="537" y="993"/>
                  <a:pt x="558" y="991"/>
                </a:cubicBezTo>
                <a:cubicBezTo>
                  <a:pt x="563" y="959"/>
                  <a:pt x="567" y="928"/>
                  <a:pt x="569" y="897"/>
                </a:cubicBezTo>
                <a:cubicBezTo>
                  <a:pt x="588" y="894"/>
                  <a:pt x="607" y="888"/>
                  <a:pt x="625" y="882"/>
                </a:cubicBezTo>
                <a:cubicBezTo>
                  <a:pt x="644" y="876"/>
                  <a:pt x="662" y="869"/>
                  <a:pt x="679" y="860"/>
                </a:cubicBezTo>
                <a:cubicBezTo>
                  <a:pt x="700" y="884"/>
                  <a:pt x="721" y="906"/>
                  <a:pt x="744" y="928"/>
                </a:cubicBezTo>
                <a:cubicBezTo>
                  <a:pt x="762" y="918"/>
                  <a:pt x="780" y="907"/>
                  <a:pt x="796" y="894"/>
                </a:cubicBezTo>
                <a:cubicBezTo>
                  <a:pt x="785" y="864"/>
                  <a:pt x="773" y="835"/>
                  <a:pt x="759" y="807"/>
                </a:cubicBezTo>
                <a:cubicBezTo>
                  <a:pt x="774" y="795"/>
                  <a:pt x="788" y="781"/>
                  <a:pt x="801" y="766"/>
                </a:cubicBezTo>
                <a:cubicBezTo>
                  <a:pt x="814" y="752"/>
                  <a:pt x="826" y="736"/>
                  <a:pt x="836" y="720"/>
                </a:cubicBezTo>
                <a:cubicBezTo>
                  <a:pt x="866" y="730"/>
                  <a:pt x="896" y="739"/>
                  <a:pt x="927" y="746"/>
                </a:cubicBezTo>
                <a:cubicBezTo>
                  <a:pt x="937" y="729"/>
                  <a:pt x="946" y="710"/>
                  <a:pt x="954" y="691"/>
                </a:cubicBezTo>
                <a:cubicBezTo>
                  <a:pt x="930" y="671"/>
                  <a:pt x="905" y="652"/>
                  <a:pt x="879" y="635"/>
                </a:cubicBezTo>
                <a:cubicBezTo>
                  <a:pt x="885" y="616"/>
                  <a:pt x="891" y="598"/>
                  <a:pt x="895" y="578"/>
                </a:cubicBezTo>
                <a:cubicBezTo>
                  <a:pt x="899" y="559"/>
                  <a:pt x="901" y="540"/>
                  <a:pt x="902" y="520"/>
                </a:cubicBezTo>
                <a:cubicBezTo>
                  <a:pt x="933" y="515"/>
                  <a:pt x="963" y="507"/>
                  <a:pt x="994" y="498"/>
                </a:cubicBezTo>
                <a:cubicBezTo>
                  <a:pt x="994" y="477"/>
                  <a:pt x="992" y="457"/>
                  <a:pt x="990" y="436"/>
                </a:cubicBezTo>
                <a:cubicBezTo>
                  <a:pt x="959" y="431"/>
                  <a:pt x="928" y="427"/>
                  <a:pt x="896" y="425"/>
                </a:cubicBezTo>
                <a:cubicBezTo>
                  <a:pt x="893" y="406"/>
                  <a:pt x="888" y="387"/>
                  <a:pt x="882" y="369"/>
                </a:cubicBezTo>
                <a:close/>
              </a:path>
            </a:pathLst>
          </a:custGeom>
          <a:solidFill>
            <a:srgbClr val="38874E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41" name="椭圆 40"/>
          <p:cNvSpPr/>
          <p:nvPr/>
        </p:nvSpPr>
        <p:spPr>
          <a:xfrm>
            <a:off x="8951913" y="2354263"/>
            <a:ext cx="704850" cy="7048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2783" name="矩形 41"/>
          <p:cNvSpPr/>
          <p:nvPr/>
        </p:nvSpPr>
        <p:spPr>
          <a:xfrm>
            <a:off x="2235200" y="4849813"/>
            <a:ext cx="18542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4" name="文本框 42"/>
          <p:cNvSpPr txBox="1"/>
          <p:nvPr/>
        </p:nvSpPr>
        <p:spPr>
          <a:xfrm>
            <a:off x="2643188" y="3673475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5" name="文本框 43"/>
          <p:cNvSpPr txBox="1"/>
          <p:nvPr/>
        </p:nvSpPr>
        <p:spPr>
          <a:xfrm>
            <a:off x="3924300" y="3017838"/>
            <a:ext cx="8890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6" name="文本框 44"/>
          <p:cNvSpPr txBox="1"/>
          <p:nvPr/>
        </p:nvSpPr>
        <p:spPr>
          <a:xfrm>
            <a:off x="5281613" y="3913188"/>
            <a:ext cx="96837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7" name="文本框 45"/>
          <p:cNvSpPr txBox="1"/>
          <p:nvPr/>
        </p:nvSpPr>
        <p:spPr>
          <a:xfrm>
            <a:off x="6564313" y="2921000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8" name="文本框 46"/>
          <p:cNvSpPr txBox="1"/>
          <p:nvPr/>
        </p:nvSpPr>
        <p:spPr>
          <a:xfrm>
            <a:off x="7869238" y="3387725"/>
            <a:ext cx="889000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89" name="文本框 47"/>
          <p:cNvSpPr txBox="1"/>
          <p:nvPr/>
        </p:nvSpPr>
        <p:spPr>
          <a:xfrm>
            <a:off x="8880475" y="2524125"/>
            <a:ext cx="887413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TEXT</a:t>
            </a:r>
            <a:endPara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0" name="矩形 48"/>
          <p:cNvSpPr/>
          <p:nvPr/>
        </p:nvSpPr>
        <p:spPr>
          <a:xfrm>
            <a:off x="3529013" y="1824038"/>
            <a:ext cx="17526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1" name="矩形 49"/>
          <p:cNvSpPr/>
          <p:nvPr/>
        </p:nvSpPr>
        <p:spPr>
          <a:xfrm>
            <a:off x="4991100" y="5278438"/>
            <a:ext cx="1736725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2" name="矩形 50"/>
          <p:cNvSpPr/>
          <p:nvPr/>
        </p:nvSpPr>
        <p:spPr>
          <a:xfrm>
            <a:off x="6045200" y="1825625"/>
            <a:ext cx="1824038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3" name="矩形 51"/>
          <p:cNvSpPr/>
          <p:nvPr/>
        </p:nvSpPr>
        <p:spPr>
          <a:xfrm>
            <a:off x="7550150" y="4849813"/>
            <a:ext cx="1752600" cy="2762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794" name="矩形 52"/>
          <p:cNvSpPr/>
          <p:nvPr/>
        </p:nvSpPr>
        <p:spPr>
          <a:xfrm>
            <a:off x="8448675" y="1549400"/>
            <a:ext cx="1752600" cy="2746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六边形 1"/>
          <p:cNvSpPr/>
          <p:nvPr/>
        </p:nvSpPr>
        <p:spPr>
          <a:xfrm>
            <a:off x="3783965" y="1571625"/>
            <a:ext cx="4585970" cy="371475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8189913" y="2451100"/>
            <a:ext cx="1033463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六边形 6"/>
          <p:cNvSpPr/>
          <p:nvPr/>
        </p:nvSpPr>
        <p:spPr>
          <a:xfrm>
            <a:off x="9031288" y="3236913"/>
            <a:ext cx="677863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六边形 7"/>
          <p:cNvSpPr/>
          <p:nvPr/>
        </p:nvSpPr>
        <p:spPr>
          <a:xfrm>
            <a:off x="2482850" y="2928938"/>
            <a:ext cx="1035050" cy="890588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8"/>
          <p:cNvSpPr/>
          <p:nvPr/>
        </p:nvSpPr>
        <p:spPr>
          <a:xfrm>
            <a:off x="3325813" y="3714750"/>
            <a:ext cx="676275" cy="582613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六边形 9"/>
          <p:cNvSpPr/>
          <p:nvPr/>
        </p:nvSpPr>
        <p:spPr>
          <a:xfrm>
            <a:off x="3479800" y="4400550"/>
            <a:ext cx="368300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9185275" y="3903663"/>
            <a:ext cx="369888" cy="317500"/>
          </a:xfrm>
          <a:prstGeom prst="hexagon">
            <a:avLst>
              <a:gd name="adj" fmla="val 26953"/>
              <a:gd name="vf" fmla="val 11547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01" name="文本框 11"/>
          <p:cNvSpPr txBox="1"/>
          <p:nvPr/>
        </p:nvSpPr>
        <p:spPr>
          <a:xfrm>
            <a:off x="3615690" y="2967990"/>
            <a:ext cx="53187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Thank you</a:t>
            </a:r>
            <a:r>
              <a:rPr lang="zh-CN" altLang="en-US" sz="5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！</a:t>
            </a:r>
            <a:endParaRPr lang="zh-CN" altLang="en-US" sz="5400" b="1" dirty="0">
              <a:solidFill>
                <a:schemeClr val="bg1"/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542290" y="151130"/>
            <a:ext cx="38798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2800" b="1" i="0" u="none" strike="noStrike" kern="1200" cap="none" spc="0" normalizeH="0" baseline="0" noProof="0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Whot is Node.js</a:t>
            </a:r>
            <a:endParaRPr kumimoji="0" lang="en-GB" sz="2800" b="1" i="0" u="none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sp>
        <p:nvSpPr>
          <p:cNvPr id="6153" name="矩形 12"/>
          <p:cNvSpPr/>
          <p:nvPr/>
        </p:nvSpPr>
        <p:spPr>
          <a:xfrm>
            <a:off x="327025" y="1296035"/>
            <a:ext cx="6992620" cy="89154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  is a JavaScript runtime built on </a:t>
            </a:r>
            <a:r>
              <a:rPr lang="zh-CN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Chrome's V8 JavaScript engine</a:t>
            </a:r>
            <a:r>
              <a:rPr lang="zh-CN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zh-CN" sz="2800" b="1" dirty="0">
              <a:solidFill>
                <a:srgbClr val="00B05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55" name="矩形 19"/>
          <p:cNvSpPr/>
          <p:nvPr/>
        </p:nvSpPr>
        <p:spPr>
          <a:xfrm>
            <a:off x="1037590" y="3161030"/>
            <a:ext cx="4907280" cy="212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Node.js uses an 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event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driven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Reactor Pattern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-GB" altLang="zh-CN" sz="2800" b="1" u="sng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non-blocking I/O</a:t>
            </a:r>
            <a:r>
              <a:rPr lang="en-GB" altLang="zh-CN" sz="2800" b="1" dirty="0">
                <a:solidFill>
                  <a:srgbClr val="00B0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GB" altLang="zh-CN" sz="24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 that mastes is lightweight and efficient.</a:t>
            </a:r>
            <a:endParaRPr lang="en-GB" altLang="zh-CN" sz="2400" b="1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椭圆 23"/>
          <p:cNvSpPr/>
          <p:nvPr/>
        </p:nvSpPr>
        <p:spPr>
          <a:xfrm>
            <a:off x="6759575" y="2019300"/>
            <a:ext cx="2541588" cy="3683000"/>
          </a:xfrm>
          <a:custGeom>
            <a:avLst/>
            <a:gdLst/>
            <a:ahLst/>
            <a:cxnLst/>
            <a:rect l="l" t="t" r="r" b="b"/>
            <a:pathLst>
              <a:path w="2251968" h="3263462">
                <a:moveTo>
                  <a:pt x="790215" y="0"/>
                </a:moveTo>
                <a:lnTo>
                  <a:pt x="2251968" y="1669228"/>
                </a:lnTo>
                <a:lnTo>
                  <a:pt x="724161" y="3263462"/>
                </a:lnTo>
                <a:cubicBezTo>
                  <a:pt x="279418" y="2872729"/>
                  <a:pt x="0" y="2299437"/>
                  <a:pt x="0" y="1660884"/>
                </a:cubicBezTo>
                <a:cubicBezTo>
                  <a:pt x="0" y="990644"/>
                  <a:pt x="307837" y="392303"/>
                  <a:pt x="790215" y="0"/>
                </a:cubicBezTo>
                <a:close/>
              </a:path>
            </a:pathLst>
          </a:cu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486650" y="2279650"/>
            <a:ext cx="3332163" cy="333057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 descr="nodejs.png.pagespeed.ce_.9zN9M5IW0F-800x8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3815" y="2455545"/>
            <a:ext cx="2978785" cy="29787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788795" y="1233805"/>
            <a:ext cx="32702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1200" b="1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®</a:t>
            </a:r>
            <a:endParaRPr 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Freeform 251"/>
          <p:cNvSpPr>
            <a:spLocks noEditPoints="1"/>
          </p:cNvSpPr>
          <p:nvPr/>
        </p:nvSpPr>
        <p:spPr bwMode="auto">
          <a:xfrm>
            <a:off x="8724900" y="3038475"/>
            <a:ext cx="531813" cy="496888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441450" y="1844675"/>
            <a:ext cx="1746885" cy="195262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858385" y="1064260"/>
            <a:ext cx="1732915" cy="2578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I/O reques</a:t>
            </a:r>
            <a:endParaRPr kumimoji="0" lang="en-GB" altLang="zh-CN" sz="14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3422015" y="151130"/>
            <a:ext cx="43180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2800" b="1" dirty="0"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Reactor Pattern</a:t>
            </a:r>
            <a:endParaRPr kumimoji="0" lang="en-GB" altLang="zh-CN" sz="2800" b="1" i="0" strike="noStrike" kern="1200" cap="none" spc="0" normalizeH="0" baseline="0" noProof="0" dirty="0"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4" name="矩形 50"/>
          <p:cNvSpPr/>
          <p:nvPr/>
        </p:nvSpPr>
        <p:spPr>
          <a:xfrm>
            <a:off x="5152390" y="2919095"/>
            <a:ext cx="1158875" cy="220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Event Loop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50"/>
          <p:cNvSpPr/>
          <p:nvPr/>
        </p:nvSpPr>
        <p:spPr>
          <a:xfrm>
            <a:off x="8538210" y="2562860"/>
            <a:ext cx="904875" cy="5162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4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Event Queue</a:t>
            </a:r>
            <a:endParaRPr kumimoji="0" lang="en-GB" altLang="zh-CN" sz="14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" name="Picture 7" descr="1_R4HzblupF0U1sgfCqH9SU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9620" y="1844040"/>
            <a:ext cx="4845050" cy="2229485"/>
          </a:xfrm>
          <a:prstGeom prst="rect">
            <a:avLst/>
          </a:prstGeom>
        </p:spPr>
      </p:pic>
      <p:sp>
        <p:nvSpPr>
          <p:cNvPr id="9" name="矩形 47"/>
          <p:cNvSpPr/>
          <p:nvPr/>
        </p:nvSpPr>
        <p:spPr>
          <a:xfrm>
            <a:off x="1441450" y="4073525"/>
            <a:ext cx="1746885" cy="81788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47"/>
          <p:cNvSpPr/>
          <p:nvPr/>
        </p:nvSpPr>
        <p:spPr>
          <a:xfrm>
            <a:off x="8154670" y="1844675"/>
            <a:ext cx="1746885" cy="269367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/>
          <p:nvPr/>
        </p:nvSpPr>
        <p:spPr>
          <a:xfrm>
            <a:off x="4859020" y="852805"/>
            <a:ext cx="1746885" cy="81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矩形 50"/>
          <p:cNvSpPr/>
          <p:nvPr/>
        </p:nvSpPr>
        <p:spPr>
          <a:xfrm>
            <a:off x="1710690" y="2562860"/>
            <a:ext cx="1193800" cy="6635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Synchronous Event Demultiplexer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矩形 50"/>
          <p:cNvSpPr/>
          <p:nvPr/>
        </p:nvSpPr>
        <p:spPr>
          <a:xfrm>
            <a:off x="1441450" y="4371975"/>
            <a:ext cx="1732915" cy="2209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1200" b="1" i="0" u="none" strike="noStrike" kern="1200" cap="none" spc="0" normalizeH="0" baseline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Hardware I/O</a:t>
            </a:r>
            <a:endParaRPr kumimoji="0" lang="en-GB" altLang="zh-CN" sz="1200" b="1" i="0" u="none" strike="noStrike" kern="120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1441450" y="5129530"/>
            <a:ext cx="84601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The </a:t>
            </a:r>
            <a:r>
              <a:rPr lang="en-US" sz="1400" b="1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reactor design pattern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 is an event handling pattern for handling service requests delivered concurrently to a service handler by one or more inputs. The service handler then demultiplexes the incoming requests and dispatches them synchronously to the associated request handlers</a:t>
            </a:r>
            <a:endParaRPr lang="en-US" sz="14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1441450" y="6082665"/>
            <a:ext cx="846010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Fira Code Medium" panose="020B0809050000020004" charset="0"/>
                <a:cs typeface="Fira Code Medium" panose="020B0809050000020004" charset="0"/>
              </a:rPr>
              <a:t>Structure</a:t>
            </a:r>
            <a:r>
              <a:rPr lang="en-GB" altLang="en-US" sz="1400" b="1">
                <a:latin typeface="Fira Code Medium" panose="020B0809050000020004" charset="0"/>
                <a:cs typeface="Fira Code Medium" panose="020B0809050000020004" charset="0"/>
              </a:rPr>
              <a:t>: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Synchronous Event Demultiplexer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Dispatcher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GB" altLang="en-US" sz="1400" u="sng">
                <a:latin typeface="Fira Code Medium" panose="020B0809050000020004" charset="0"/>
                <a:cs typeface="Fira Code Medium" panose="020B0809050000020004" charset="0"/>
              </a:rPr>
              <a:t>Request Handler</a:t>
            </a:r>
            <a:endParaRPr lang="en-GB" altLang="en-US" sz="1400" u="sng">
              <a:latin typeface="Fira Code Medium" panose="020B0809050000020004" charset="0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2797175" y="116840"/>
            <a:ext cx="599821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altLang="zh-CN" sz="3200" b="1" i="0" u="none" strike="noStrike" kern="1200" cap="none" spc="0" normalizeH="0" baseline="0" noProof="0" dirty="0">
                <a:ln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Node.js Architecture</a:t>
            </a:r>
            <a:endParaRPr kumimoji="0" lang="en-GB" altLang="zh-CN" sz="3200" b="1" i="0" u="none" strike="noStrike" kern="1200" cap="none" spc="0" normalizeH="0" baseline="0" noProof="0" dirty="0">
              <a:ln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pic>
        <p:nvPicPr>
          <p:cNvPr id="4" name="Picture 3" descr="downloa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2129155"/>
            <a:ext cx="1967230" cy="1825625"/>
          </a:xfrm>
          <a:prstGeom prst="rect">
            <a:avLst/>
          </a:prstGeom>
        </p:spPr>
      </p:pic>
      <p:sp>
        <p:nvSpPr>
          <p:cNvPr id="10" name="矩形 47"/>
          <p:cNvSpPr/>
          <p:nvPr/>
        </p:nvSpPr>
        <p:spPr>
          <a:xfrm>
            <a:off x="1953260" y="2080260"/>
            <a:ext cx="3336925" cy="218249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矩形 47"/>
          <p:cNvSpPr/>
          <p:nvPr/>
        </p:nvSpPr>
        <p:spPr>
          <a:xfrm>
            <a:off x="1953260" y="829945"/>
            <a:ext cx="6966585" cy="116840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/>
          <p:nvPr/>
        </p:nvSpPr>
        <p:spPr>
          <a:xfrm>
            <a:off x="5380990" y="3239135"/>
            <a:ext cx="3539490" cy="102362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矩形 47"/>
          <p:cNvSpPr/>
          <p:nvPr/>
        </p:nvSpPr>
        <p:spPr>
          <a:xfrm>
            <a:off x="5380990" y="2080260"/>
            <a:ext cx="3539490" cy="1047750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矩形 47"/>
          <p:cNvSpPr/>
          <p:nvPr/>
        </p:nvSpPr>
        <p:spPr>
          <a:xfrm>
            <a:off x="1953260" y="4379595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1" name="Picture 30" descr="logo_libuv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60" y="4379595"/>
            <a:ext cx="1191260" cy="1191260"/>
          </a:xfrm>
          <a:prstGeom prst="rect">
            <a:avLst/>
          </a:prstGeom>
        </p:spPr>
      </p:pic>
      <p:pic>
        <p:nvPicPr>
          <p:cNvPr id="32" name="Picture 31" descr="image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15" y="4438650"/>
            <a:ext cx="1235075" cy="1057910"/>
          </a:xfrm>
          <a:prstGeom prst="rect">
            <a:avLst/>
          </a:prstGeom>
        </p:spPr>
      </p:pic>
      <p:pic>
        <p:nvPicPr>
          <p:cNvPr id="34" name="Picture 33" descr="1200px-ISO_C++_Logo.sv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35" y="2152015"/>
            <a:ext cx="777240" cy="874395"/>
          </a:xfrm>
          <a:prstGeom prst="rect">
            <a:avLst/>
          </a:prstGeom>
        </p:spPr>
      </p:pic>
      <p:pic>
        <p:nvPicPr>
          <p:cNvPr id="35" name="Picture 34" descr="c-programmi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990" y="2080260"/>
            <a:ext cx="931545" cy="1018540"/>
          </a:xfrm>
          <a:prstGeom prst="rect">
            <a:avLst/>
          </a:prstGeom>
        </p:spPr>
      </p:pic>
      <p:sp>
        <p:nvSpPr>
          <p:cNvPr id="37" name="Text Box 36"/>
          <p:cNvSpPr txBox="1"/>
          <p:nvPr/>
        </p:nvSpPr>
        <p:spPr>
          <a:xfrm>
            <a:off x="7289165" y="2359660"/>
            <a:ext cx="15062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 sz="2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Addons</a:t>
            </a:r>
            <a:endParaRPr lang="en-GB" altLang="en-US" sz="2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80990" y="3489960"/>
            <a:ext cx="33312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GB" altLang="en-US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Core Modules</a:t>
            </a:r>
            <a:endParaRPr lang="en-GB" alt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pic>
        <p:nvPicPr>
          <p:cNvPr id="40" name="Picture 39" descr="car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020" y="4438650"/>
            <a:ext cx="1228090" cy="1045845"/>
          </a:xfrm>
          <a:prstGeom prst="rect">
            <a:avLst/>
          </a:prstGeom>
        </p:spPr>
      </p:pic>
      <p:pic>
        <p:nvPicPr>
          <p:cNvPr id="42" name="Picture 41" descr="1200px-HTTP_logo.sv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695" y="4438650"/>
            <a:ext cx="1235075" cy="1047115"/>
          </a:xfrm>
          <a:prstGeom prst="rect">
            <a:avLst/>
          </a:prstGeom>
        </p:spPr>
      </p:pic>
      <p:pic>
        <p:nvPicPr>
          <p:cNvPr id="50" name="Picture 49" descr="image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0020" y="4438650"/>
            <a:ext cx="1043940" cy="1017270"/>
          </a:xfrm>
          <a:prstGeom prst="rect">
            <a:avLst/>
          </a:prstGeom>
        </p:spPr>
      </p:pic>
      <p:pic>
        <p:nvPicPr>
          <p:cNvPr id="52" name="Picture 51" descr="os-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5880" y="5777230"/>
            <a:ext cx="1040765" cy="986790"/>
          </a:xfrm>
          <a:prstGeom prst="rect">
            <a:avLst/>
          </a:prstGeom>
        </p:spPr>
      </p:pic>
      <p:sp>
        <p:nvSpPr>
          <p:cNvPr id="53" name="矩形 47"/>
          <p:cNvSpPr/>
          <p:nvPr/>
        </p:nvSpPr>
        <p:spPr>
          <a:xfrm>
            <a:off x="1953260" y="5724525"/>
            <a:ext cx="6966585" cy="109283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56" name="Picture 55" descr="Code_Ico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4675" y="887730"/>
            <a:ext cx="2282190" cy="1052830"/>
          </a:xfrm>
          <a:prstGeom prst="rect">
            <a:avLst/>
          </a:prstGeom>
        </p:spPr>
      </p:pic>
      <p:sp>
        <p:nvSpPr>
          <p:cNvPr id="61" name="矩形 47"/>
          <p:cNvSpPr/>
          <p:nvPr/>
        </p:nvSpPr>
        <p:spPr>
          <a:xfrm>
            <a:off x="4605020" y="439547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矩形 47"/>
          <p:cNvSpPr/>
          <p:nvPr/>
        </p:nvSpPr>
        <p:spPr>
          <a:xfrm>
            <a:off x="3269615" y="4379595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矩形 47"/>
          <p:cNvSpPr/>
          <p:nvPr/>
        </p:nvSpPr>
        <p:spPr>
          <a:xfrm>
            <a:off x="7684770" y="437388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矩形 47"/>
          <p:cNvSpPr/>
          <p:nvPr/>
        </p:nvSpPr>
        <p:spPr>
          <a:xfrm>
            <a:off x="6068695" y="4373880"/>
            <a:ext cx="1235075" cy="1175385"/>
          </a:xfrm>
          <a:prstGeom prst="rect">
            <a:avLst/>
          </a:prstGeom>
          <a:noFill/>
          <a:ln w="25400" cap="flat" cmpd="sng" algn="ctr">
            <a:solidFill>
              <a:srgbClr val="969696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ysClr val="window" lastClr="FFFFFF"/>
                </a:solidFill>
              </a14:hiddenFill>
            </a:ext>
          </a:extLst>
        </p:spPr>
        <p:txBody>
          <a:bodyPr rtlCol="0" anchor="ctr"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六边形 4"/>
          <p:cNvSpPr/>
          <p:nvPr/>
        </p:nvSpPr>
        <p:spPr>
          <a:xfrm>
            <a:off x="2927668" y="576263"/>
            <a:ext cx="1706563" cy="1470025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3037205" y="666750"/>
            <a:ext cx="1493838" cy="1287463"/>
          </a:xfrm>
          <a:prstGeom prst="hexagon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65" name="组合 9"/>
          <p:cNvGrpSpPr/>
          <p:nvPr/>
        </p:nvGrpSpPr>
        <p:grpSpPr>
          <a:xfrm>
            <a:off x="3130550" y="957580"/>
            <a:ext cx="1301750" cy="797823"/>
            <a:chOff x="1644652" y="3440444"/>
            <a:chExt cx="2226725" cy="668428"/>
          </a:xfrm>
        </p:grpSpPr>
        <p:sp>
          <p:nvSpPr>
            <p:cNvPr id="15366" name="TextBox 35"/>
            <p:cNvSpPr txBox="1"/>
            <p:nvPr/>
          </p:nvSpPr>
          <p:spPr>
            <a:xfrm>
              <a:off x="1875846" y="3723163"/>
              <a:ext cx="1763944" cy="38570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en-GB" sz="2400" b="1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C</a:t>
              </a:r>
              <a:endParaRPr lang="en-GB" sz="2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67" name="文本框 11"/>
            <p:cNvSpPr txBox="1"/>
            <p:nvPr/>
          </p:nvSpPr>
          <p:spPr>
            <a:xfrm>
              <a:off x="1644652" y="3440444"/>
              <a:ext cx="2226725" cy="28249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Written in</a:t>
              </a:r>
              <a:endParaRPr lang="zh-CN" altLang="en-US" sz="1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六边形 9"/>
          <p:cNvSpPr/>
          <p:nvPr/>
        </p:nvSpPr>
        <p:spPr>
          <a:xfrm>
            <a:off x="1009333" y="2753043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六边形 10"/>
          <p:cNvSpPr/>
          <p:nvPr/>
        </p:nvSpPr>
        <p:spPr>
          <a:xfrm>
            <a:off x="1118870" y="2845118"/>
            <a:ext cx="1493838" cy="1287463"/>
          </a:xfrm>
          <a:prstGeom prst="hexagon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70" name="组合 19"/>
          <p:cNvGrpSpPr/>
          <p:nvPr/>
        </p:nvGrpSpPr>
        <p:grpSpPr>
          <a:xfrm>
            <a:off x="1104476" y="2950210"/>
            <a:ext cx="1609725" cy="1043941"/>
            <a:chOff x="1456569" y="3269907"/>
            <a:chExt cx="2753536" cy="1044822"/>
          </a:xfrm>
        </p:grpSpPr>
        <p:sp>
          <p:nvSpPr>
            <p:cNvPr id="15371" name="TextBox 35"/>
            <p:cNvSpPr txBox="1"/>
            <p:nvPr/>
          </p:nvSpPr>
          <p:spPr>
            <a:xfrm>
              <a:off x="1456569" y="3792318"/>
              <a:ext cx="2753536" cy="5224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altLang="zh-CN" sz="14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Cross-platform</a:t>
              </a:r>
              <a:endParaRPr altLang="zh-CN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72" name="文本框 21"/>
            <p:cNvSpPr txBox="1"/>
            <p:nvPr/>
          </p:nvSpPr>
          <p:spPr>
            <a:xfrm>
              <a:off x="1645753" y="3269907"/>
              <a:ext cx="2226725" cy="52241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zh-CN" altLang="en-US" sz="14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Operating system</a:t>
              </a:r>
              <a:endParaRPr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5" name="六边形 14"/>
          <p:cNvSpPr/>
          <p:nvPr/>
        </p:nvSpPr>
        <p:spPr>
          <a:xfrm>
            <a:off x="8725853" y="2753043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六边形 15"/>
          <p:cNvSpPr/>
          <p:nvPr/>
        </p:nvSpPr>
        <p:spPr>
          <a:xfrm>
            <a:off x="8835390" y="2845118"/>
            <a:ext cx="1493838" cy="1287463"/>
          </a:xfrm>
          <a:prstGeom prst="hexagon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375" name="组合 24"/>
          <p:cNvGrpSpPr/>
          <p:nvPr/>
        </p:nvGrpSpPr>
        <p:grpSpPr>
          <a:xfrm>
            <a:off x="8829358" y="2949893"/>
            <a:ext cx="1493520" cy="1043939"/>
            <a:chOff x="1456745" y="3277844"/>
            <a:chExt cx="2554760" cy="1041299"/>
          </a:xfrm>
        </p:grpSpPr>
        <p:sp>
          <p:nvSpPr>
            <p:cNvPr id="15376" name="TextBox 35"/>
            <p:cNvSpPr txBox="1"/>
            <p:nvPr/>
          </p:nvSpPr>
          <p:spPr>
            <a:xfrm>
              <a:off x="1456745" y="3583773"/>
              <a:ext cx="2554760" cy="73537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altLang="zh-CN" sz="1400" dirty="0">
                  <a:ln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I/O abstraction library</a:t>
              </a:r>
              <a:endParaRPr altLang="zh-CN" sz="14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  <p:sp>
          <p:nvSpPr>
            <p:cNvPr id="15377" name="文本框 26"/>
            <p:cNvSpPr txBox="1"/>
            <p:nvPr/>
          </p:nvSpPr>
          <p:spPr>
            <a:xfrm>
              <a:off x="1631625" y="3277844"/>
              <a:ext cx="2226725" cy="305929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buFont typeface="Arial" panose="020B0604020202020204" pitchFamily="34" charset="0"/>
              </a:pPr>
              <a:r>
                <a:rPr lang="en-GB" altLang="zh-CN" sz="1400" b="1" dirty="0">
                  <a:solidFill>
                    <a:schemeClr val="bg1"/>
                  </a:solidFill>
                  <a:latin typeface="Fira Code Medium" panose="020B0809050000020004" charset="0"/>
                  <a:ea typeface="Microsoft YaHei" panose="020B0503020204020204" pitchFamily="34" charset="-122"/>
                  <a:cs typeface="Fira Code Medium" panose="020B0809050000020004" charset="0"/>
                </a:rPr>
                <a:t>Type</a:t>
              </a:r>
              <a:endParaRPr lang="en-GB" altLang="zh-CN" sz="14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endParaRPr>
            </a:p>
          </p:txBody>
        </p:sp>
      </p:grpSp>
      <p:sp>
        <p:nvSpPr>
          <p:cNvPr id="22" name="六边形 21"/>
          <p:cNvSpPr/>
          <p:nvPr/>
        </p:nvSpPr>
        <p:spPr>
          <a:xfrm>
            <a:off x="7122478" y="574675"/>
            <a:ext cx="1706563" cy="1471613"/>
          </a:xfrm>
          <a:prstGeom prst="hexagon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六边形 22"/>
          <p:cNvSpPr/>
          <p:nvPr/>
        </p:nvSpPr>
        <p:spPr>
          <a:xfrm>
            <a:off x="7232015" y="666750"/>
            <a:ext cx="1493838" cy="1287463"/>
          </a:xfrm>
          <a:prstGeom prst="hexagon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382" name="文本框 31"/>
          <p:cNvSpPr txBox="1"/>
          <p:nvPr/>
        </p:nvSpPr>
        <p:spPr>
          <a:xfrm>
            <a:off x="7327900" y="1157605"/>
            <a:ext cx="1303020" cy="30670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en-GB" altLang="zh-CN" sz="14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Event Loop</a:t>
            </a:r>
            <a:endParaRPr lang="en-GB" altLang="zh-CN" sz="14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  <p:sp>
        <p:nvSpPr>
          <p:cNvPr id="27" name="六边形 26"/>
          <p:cNvSpPr/>
          <p:nvPr/>
        </p:nvSpPr>
        <p:spPr>
          <a:xfrm>
            <a:off x="6532563" y="5017453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六边形 28"/>
          <p:cNvSpPr/>
          <p:nvPr/>
        </p:nvSpPr>
        <p:spPr>
          <a:xfrm>
            <a:off x="4864100" y="1283335"/>
            <a:ext cx="1706880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1" name="六边形 30"/>
          <p:cNvSpPr/>
          <p:nvPr/>
        </p:nvSpPr>
        <p:spPr>
          <a:xfrm>
            <a:off x="550863" y="5017453"/>
            <a:ext cx="1708150" cy="1470025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" name="六边形 32"/>
          <p:cNvSpPr/>
          <p:nvPr/>
        </p:nvSpPr>
        <p:spPr>
          <a:xfrm>
            <a:off x="8335010" y="5017770"/>
            <a:ext cx="1706563" cy="1471613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rgbClr val="4444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4863783" y="576580"/>
            <a:ext cx="20256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CN" sz="4000" b="1" strike="noStrike" noProof="0" dirty="0">
                <a:ln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  <a:sym typeface="+mn-ea"/>
              </a:rPr>
              <a:t>Libuv</a:t>
            </a:r>
            <a:endParaRPr kumimoji="0" lang="en-GB" altLang="zh-CN" sz="4000" b="1" i="0" u="none" strike="noStrike" kern="1200" cap="none" spc="0" normalizeH="0" baseline="0" noProof="0" dirty="0">
              <a:ln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  <a:sym typeface="+mn-ea"/>
            </a:endParaRPr>
          </a:p>
        </p:txBody>
      </p:sp>
      <p:pic>
        <p:nvPicPr>
          <p:cNvPr id="4" name="Picture 3" descr="Libuv.sv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3335" y="1414780"/>
            <a:ext cx="1248410" cy="12655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195955" y="2886075"/>
            <a:ext cx="504380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GB" alt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L</a:t>
            </a:r>
            <a:r>
              <a:rPr 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ibuv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 (</a:t>
            </a:r>
            <a:r>
              <a:rPr lang="en-US" sz="1400">
                <a:solidFill>
                  <a:srgbClr val="00B050"/>
                </a:solidFill>
                <a:latin typeface="Fira Code Medium" panose="020B0809050000020004" charset="0"/>
                <a:cs typeface="Fira Code Medium" panose="020B0809050000020004" charset="0"/>
              </a:rPr>
              <a:t>Unicorn Velociraptor Library</a:t>
            </a:r>
            <a:r>
              <a:rPr lang="en-US" sz="1400">
                <a:latin typeface="Fira Code Medium" panose="020B0809050000020004" charset="0"/>
                <a:cs typeface="Fira Code Medium" panose="020B0809050000020004" charset="0"/>
              </a:rPr>
              <a:t>) is a multi-platform C library that provides support for asynchronous I/O based on event loops</a:t>
            </a:r>
            <a:r>
              <a:rPr lang="en-GB" altLang="en-US" sz="1400"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400"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8" name="六边形 26"/>
          <p:cNvSpPr/>
          <p:nvPr/>
        </p:nvSpPr>
        <p:spPr>
          <a:xfrm>
            <a:off x="10343198" y="5019358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六边形 32"/>
          <p:cNvSpPr/>
          <p:nvPr/>
        </p:nvSpPr>
        <p:spPr>
          <a:xfrm>
            <a:off x="4634865" y="5015865"/>
            <a:ext cx="1706563" cy="1471613"/>
          </a:xfrm>
          <a:prstGeom prst="hexagon">
            <a:avLst/>
          </a:prstGeom>
          <a:noFill/>
          <a:ln w="19050">
            <a:solidFill>
              <a:srgbClr val="F4BB3D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rgbClr val="44444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六边形 26"/>
          <p:cNvSpPr/>
          <p:nvPr/>
        </p:nvSpPr>
        <p:spPr>
          <a:xfrm>
            <a:off x="2716213" y="5017453"/>
            <a:ext cx="1706563" cy="1470025"/>
          </a:xfrm>
          <a:prstGeom prst="hexagon">
            <a:avLst/>
          </a:prstGeom>
          <a:noFill/>
          <a:ln w="19050">
            <a:solidFill>
              <a:srgbClr val="38874E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1200" cap="none" spc="0" normalizeH="0" baseline="0" noProof="0">
              <a:ln>
                <a:solidFill>
                  <a:srgbClr val="F4BB3D"/>
                </a:solidFill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495165" y="3971290"/>
            <a:ext cx="24447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ln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Features</a:t>
            </a:r>
            <a:endParaRPr lang="en-US" sz="3200" b="1">
              <a:ln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698500" y="5288915"/>
            <a:ext cx="14135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Full-featured event loop backed by </a:t>
            </a:r>
            <a:r>
              <a:rPr lang="en-US" sz="12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epoll</a:t>
            </a:r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kqueue</a:t>
            </a:r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IOCP</a:t>
            </a:r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, </a:t>
            </a:r>
            <a:r>
              <a:rPr lang="en-US" sz="12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event ports.</a:t>
            </a:r>
            <a:endParaRPr lang="en-GB" altLang="en-US" sz="1200" b="1" u="sng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2623185" y="5288915"/>
            <a:ext cx="189357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Asynchronous</a:t>
            </a:r>
            <a:endParaRPr 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TCP and UDP sockets</a:t>
            </a:r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DNS resolution.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424045" y="5288915"/>
            <a:ext cx="21469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Asynchronous</a:t>
            </a:r>
            <a:endParaRPr 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file and file system </a:t>
            </a:r>
            <a:endParaRPr 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operations</a:t>
            </a:r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File system 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events.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6692900" y="5290820"/>
            <a:ext cx="138620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ANSI escape code controlled TTY</a:t>
            </a:r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Child processes.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8335010" y="5288915"/>
            <a:ext cx="170688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IPC with </a:t>
            </a:r>
            <a:endParaRPr 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socket sharing, using Unix domain sockets or named</a:t>
            </a:r>
            <a:endParaRPr 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 pipes</a:t>
            </a:r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0491470" y="5290820"/>
            <a:ext cx="14947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200" b="1" u="sng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Thread pool</a:t>
            </a:r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Signal handling.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  <a:p>
            <a:pPr algn="ctr"/>
            <a:r>
              <a:rPr lang="en-GB" altLang="en-US" sz="12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cs typeface="Fira Code Medium" panose="020B0809050000020004" charset="0"/>
              </a:rPr>
              <a:t>High resolution clock.</a:t>
            </a:r>
            <a:endParaRPr lang="en-GB" altLang="en-US" sz="12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267" name="组合 7"/>
          <p:cNvGrpSpPr/>
          <p:nvPr/>
        </p:nvGrpSpPr>
        <p:grpSpPr>
          <a:xfrm>
            <a:off x="1931988" y="1379538"/>
            <a:ext cx="8083550" cy="4940300"/>
            <a:chOff x="1876955" y="1433268"/>
            <a:chExt cx="8084243" cy="4940370"/>
          </a:xfrm>
        </p:grpSpPr>
        <p:pic>
          <p:nvPicPr>
            <p:cNvPr id="11268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6955" y="1433268"/>
              <a:ext cx="8084243" cy="494037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269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4766" y="1886468"/>
              <a:ext cx="5793201" cy="3709660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8" name="矩形 7"/>
          <p:cNvSpPr/>
          <p:nvPr/>
        </p:nvSpPr>
        <p:spPr>
          <a:xfrm>
            <a:off x="0" y="2222500"/>
            <a:ext cx="4022725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1" name="文本框 11"/>
          <p:cNvSpPr txBox="1"/>
          <p:nvPr/>
        </p:nvSpPr>
        <p:spPr>
          <a:xfrm>
            <a:off x="463550" y="2371725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3325813"/>
            <a:ext cx="4022725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3" name="文本框 13"/>
          <p:cNvSpPr txBox="1"/>
          <p:nvPr/>
        </p:nvSpPr>
        <p:spPr>
          <a:xfrm>
            <a:off x="463550" y="3475038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432300"/>
            <a:ext cx="4022725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5" name="文本框 20"/>
          <p:cNvSpPr txBox="1"/>
          <p:nvPr/>
        </p:nvSpPr>
        <p:spPr>
          <a:xfrm>
            <a:off x="463550" y="4579938"/>
            <a:ext cx="3386138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64513" y="2222500"/>
            <a:ext cx="4024313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7" name="文本框 22"/>
          <p:cNvSpPr txBox="1"/>
          <p:nvPr/>
        </p:nvSpPr>
        <p:spPr>
          <a:xfrm>
            <a:off x="8628063" y="2371725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64513" y="3325813"/>
            <a:ext cx="4024313" cy="649288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79" name="文本框 24"/>
          <p:cNvSpPr txBox="1"/>
          <p:nvPr/>
        </p:nvSpPr>
        <p:spPr>
          <a:xfrm>
            <a:off x="8628063" y="3475038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64513" y="4432300"/>
            <a:ext cx="4024313" cy="649288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281" name="文本框 26"/>
          <p:cNvSpPr txBox="1"/>
          <p:nvPr/>
        </p:nvSpPr>
        <p:spPr>
          <a:xfrm>
            <a:off x="8628063" y="4579938"/>
            <a:ext cx="3386137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>
              <a:buFont typeface="Arial" panose="020B0604020202020204" pitchFamily="34" charset="0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2.2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291" name="图片 21"/>
          <p:cNvPicPr>
            <a:picLocks noChangeAspect="1"/>
          </p:cNvPicPr>
          <p:nvPr/>
        </p:nvPicPr>
        <p:blipFill>
          <a:blip r:embed="rId2"/>
          <a:srcRect l="5653"/>
          <a:stretch>
            <a:fillRect/>
          </a:stretch>
        </p:blipFill>
        <p:spPr>
          <a:xfrm>
            <a:off x="604838" y="1479550"/>
            <a:ext cx="6281737" cy="379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23"/>
          <p:cNvSpPr/>
          <p:nvPr/>
        </p:nvSpPr>
        <p:spPr>
          <a:xfrm>
            <a:off x="604838" y="5273675"/>
            <a:ext cx="6281738" cy="741363"/>
          </a:xfrm>
          <a:prstGeom prst="rect">
            <a:avLst/>
          </a:prstGeom>
          <a:solidFill>
            <a:srgbClr val="3887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293" name="矩形 24"/>
          <p:cNvSpPr/>
          <p:nvPr/>
        </p:nvSpPr>
        <p:spPr>
          <a:xfrm>
            <a:off x="1209675" y="5381625"/>
            <a:ext cx="5073650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197725" y="2593975"/>
            <a:ext cx="448945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5" name="文本框 26"/>
          <p:cNvSpPr txBox="1"/>
          <p:nvPr/>
        </p:nvSpPr>
        <p:spPr>
          <a:xfrm>
            <a:off x="7094538" y="2106613"/>
            <a:ext cx="2481262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2296" name="组合 27"/>
          <p:cNvGrpSpPr/>
          <p:nvPr/>
        </p:nvGrpSpPr>
        <p:grpSpPr>
          <a:xfrm>
            <a:off x="7113588" y="3143250"/>
            <a:ext cx="1004887" cy="981075"/>
            <a:chOff x="7138702" y="2793356"/>
            <a:chExt cx="1005265" cy="980416"/>
          </a:xfrm>
        </p:grpSpPr>
        <p:pic>
          <p:nvPicPr>
            <p:cNvPr id="12297" name="Picture 3" descr="Nipic_2531170_201403211041424570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702" y="2793356"/>
              <a:ext cx="1005265" cy="980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298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949" y="3020560"/>
              <a:ext cx="528611" cy="52861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2299" name="组合 30"/>
          <p:cNvGrpSpPr/>
          <p:nvPr/>
        </p:nvGrpSpPr>
        <p:grpSpPr>
          <a:xfrm>
            <a:off x="7113588" y="4459288"/>
            <a:ext cx="1004887" cy="981075"/>
            <a:chOff x="7364792" y="3965699"/>
            <a:chExt cx="1005265" cy="980416"/>
          </a:xfrm>
        </p:grpSpPr>
        <p:pic>
          <p:nvPicPr>
            <p:cNvPr id="12300" name="Picture 3" descr="Nipic_2531170_2014032110414245700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4792" y="3965699"/>
              <a:ext cx="1005265" cy="980416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301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01086" y="4189569"/>
              <a:ext cx="532676" cy="53267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302" name="文本框 33"/>
          <p:cNvSpPr txBox="1"/>
          <p:nvPr/>
        </p:nvSpPr>
        <p:spPr>
          <a:xfrm>
            <a:off x="8118475" y="3155950"/>
            <a:ext cx="2039938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3" name="矩形 34"/>
          <p:cNvSpPr/>
          <p:nvPr/>
        </p:nvSpPr>
        <p:spPr>
          <a:xfrm>
            <a:off x="8126413" y="3538538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4" name="文本框 35"/>
          <p:cNvSpPr txBox="1"/>
          <p:nvPr/>
        </p:nvSpPr>
        <p:spPr>
          <a:xfrm>
            <a:off x="8126413" y="4573588"/>
            <a:ext cx="2032000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DDAA1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DDAA1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305" name="矩形 36"/>
          <p:cNvSpPr/>
          <p:nvPr/>
        </p:nvSpPr>
        <p:spPr>
          <a:xfrm>
            <a:off x="8134350" y="4956175"/>
            <a:ext cx="3825875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" y="130175"/>
            <a:ext cx="730250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矩形 47"/>
          <p:cNvSpPr/>
          <p:nvPr/>
        </p:nvSpPr>
        <p:spPr>
          <a:xfrm>
            <a:off x="222250" y="212725"/>
            <a:ext cx="760413" cy="4603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buFont typeface="Arial" panose="020B0604020202020204" pitchFamily="34" charset="0"/>
            </a:pPr>
            <a:r>
              <a:rPr lang="en-US" altLang="zh-CN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2.3</a:t>
            </a:r>
            <a:endParaRPr lang="zh-CN" altLang="en-US" sz="24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059238"/>
            <a:ext cx="12192000" cy="2798763"/>
          </a:xfrm>
          <a:prstGeom prst="rect">
            <a:avLst/>
          </a:prstGeom>
          <a:solidFill>
            <a:srgbClr val="DDA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3316" name="组合 8"/>
          <p:cNvGrpSpPr/>
          <p:nvPr/>
        </p:nvGrpSpPr>
        <p:grpSpPr>
          <a:xfrm>
            <a:off x="180975" y="5064125"/>
            <a:ext cx="1190625" cy="1312863"/>
            <a:chOff x="1211297" y="4984375"/>
            <a:chExt cx="1189962" cy="1312753"/>
          </a:xfrm>
        </p:grpSpPr>
        <p:pic>
          <p:nvPicPr>
            <p:cNvPr id="13317" name="图片 9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1211297" y="4984375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18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4666" y="5306288"/>
              <a:ext cx="682571" cy="682571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19" name="组合 11"/>
          <p:cNvGrpSpPr/>
          <p:nvPr/>
        </p:nvGrpSpPr>
        <p:grpSpPr>
          <a:xfrm>
            <a:off x="4379913" y="5070475"/>
            <a:ext cx="1190625" cy="1312863"/>
            <a:chOff x="3303309" y="4973332"/>
            <a:chExt cx="1189962" cy="1312753"/>
          </a:xfrm>
        </p:grpSpPr>
        <p:pic>
          <p:nvPicPr>
            <p:cNvPr id="13320" name="图片 12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3303309" y="4973332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1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807" y="5347266"/>
              <a:ext cx="605758" cy="605758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13322" name="组合 19"/>
          <p:cNvGrpSpPr/>
          <p:nvPr/>
        </p:nvGrpSpPr>
        <p:grpSpPr>
          <a:xfrm>
            <a:off x="8370888" y="5064125"/>
            <a:ext cx="1190625" cy="1312863"/>
            <a:chOff x="4800340" y="4809136"/>
            <a:chExt cx="1189962" cy="1312753"/>
          </a:xfrm>
        </p:grpSpPr>
        <p:pic>
          <p:nvPicPr>
            <p:cNvPr id="13323" name="图片 20"/>
            <p:cNvPicPr>
              <a:picLocks noChangeAspect="1"/>
            </p:cNvPicPr>
            <p:nvPr/>
          </p:nvPicPr>
          <p:blipFill>
            <a:blip r:embed="rId2"/>
            <a:srcRect l="12997" t="8932" r="14413" b="12666"/>
            <a:stretch>
              <a:fillRect/>
            </a:stretch>
          </p:blipFill>
          <p:spPr>
            <a:xfrm>
              <a:off x="4800340" y="4809136"/>
              <a:ext cx="1189962" cy="13127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3324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7977" y="5169578"/>
              <a:ext cx="656591" cy="65659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3325" name="矩形 7"/>
          <p:cNvSpPr/>
          <p:nvPr/>
        </p:nvSpPr>
        <p:spPr>
          <a:xfrm>
            <a:off x="1470025" y="5454650"/>
            <a:ext cx="2489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6" name="矩形 7"/>
          <p:cNvSpPr/>
          <p:nvPr/>
        </p:nvSpPr>
        <p:spPr>
          <a:xfrm>
            <a:off x="5657850" y="5454650"/>
            <a:ext cx="2489200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327" name="矩形 7"/>
          <p:cNvSpPr/>
          <p:nvPr/>
        </p:nvSpPr>
        <p:spPr>
          <a:xfrm>
            <a:off x="9561513" y="5384800"/>
            <a:ext cx="2487612" cy="6445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buFont typeface="Arial" panose="020B0604020202020204" pitchFamily="34" charset="0"/>
            </a:pPr>
            <a:r>
              <a:rPr lang="zh-CN" altLang="zh-CN" sz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here,according to your need to draw the text box size</a:t>
            </a:r>
            <a:endParaRPr lang="zh-CN" altLang="zh-CN" sz="1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28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1488" y="1398588"/>
            <a:ext cx="644525" cy="307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9" name="图片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1593850"/>
            <a:ext cx="1111250" cy="3001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0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00" y="1700213"/>
            <a:ext cx="1174750" cy="3273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31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7250" y="1474788"/>
            <a:ext cx="765175" cy="29289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7"/>
          <p:cNvSpPr>
            <a:spLocks noChangeArrowheads="1"/>
          </p:cNvSpPr>
          <p:nvPr/>
        </p:nvSpPr>
        <p:spPr bwMode="auto">
          <a:xfrm>
            <a:off x="6588125" y="1700213"/>
            <a:ext cx="4559300" cy="1276350"/>
          </a:xfrm>
          <a:prstGeom prst="rect">
            <a:avLst/>
          </a:prstGeom>
          <a:noFill/>
          <a:ln w="9525">
            <a:solidFill>
              <a:srgbClr val="FCFCFC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your words here,according to your need to draw the text box size</a:t>
            </a:r>
            <a:endParaRPr kumimoji="0" lang="en-US" altLang="zh-CN" sz="11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" name="矩形 47"/>
          <p:cNvSpPr>
            <a:spLocks noChangeArrowheads="1"/>
          </p:cNvSpPr>
          <p:nvPr/>
        </p:nvSpPr>
        <p:spPr bwMode="auto">
          <a:xfrm>
            <a:off x="982663" y="180975"/>
            <a:ext cx="202565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b="1" strike="noStrike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  <a:sym typeface="+mn-ea"/>
              </a:rPr>
              <a:t>Add  title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5711</Words>
  <Application>WPS Presentation</Application>
  <PresentationFormat>宽屏</PresentationFormat>
  <Paragraphs>397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SimSun</vt:lpstr>
      <vt:lpstr>Wingdings</vt:lpstr>
      <vt:lpstr>Calibri</vt:lpstr>
      <vt:lpstr>黑体</vt:lpstr>
      <vt:lpstr>Fira Code Medium</vt:lpstr>
      <vt:lpstr>Microsoft YaHei</vt:lpstr>
      <vt:lpstr>Impact</vt:lpstr>
      <vt:lpstr>Calibri Light</vt:lpstr>
      <vt:lpstr>Arial Unicode MS</vt:lpstr>
      <vt:lpstr>Broadway</vt:lpstr>
      <vt:lpstr>Andantino script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electus</cp:lastModifiedBy>
  <cp:revision>89</cp:revision>
  <dcterms:created xsi:type="dcterms:W3CDTF">2015-09-23T05:25:00Z</dcterms:created>
  <dcterms:modified xsi:type="dcterms:W3CDTF">2019-12-08T16:02:40Z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